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546" r:id="rId5"/>
    <p:sldId id="547" r:id="rId6"/>
    <p:sldId id="548" r:id="rId7"/>
    <p:sldId id="549" r:id="rId8"/>
    <p:sldId id="550" r:id="rId9"/>
    <p:sldId id="551" r:id="rId10"/>
    <p:sldId id="552" r:id="rId11"/>
    <p:sldId id="553" r:id="rId12"/>
    <p:sldId id="554" r:id="rId13"/>
    <p:sldId id="555" r:id="rId14"/>
    <p:sldId id="557" r:id="rId15"/>
    <p:sldId id="556" r:id="rId16"/>
    <p:sldId id="558" r:id="rId17"/>
    <p:sldId id="559" r:id="rId18"/>
    <p:sldId id="560" r:id="rId19"/>
    <p:sldId id="561" r:id="rId20"/>
    <p:sldId id="562" r:id="rId21"/>
    <p:sldId id="563" r:id="rId22"/>
    <p:sldId id="564" r:id="rId23"/>
    <p:sldId id="565" r:id="rId24"/>
    <p:sldId id="298" r:id="rId25"/>
    <p:sldId id="566" r:id="rId26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ian Cooper" initials="B" lastIdx="47" clrIdx="0"/>
  <p:cmAuthor id="1" name="Brian Cooper" initials="BC" lastIdx="14" clrIdx="1">
    <p:extLst>
      <p:ext uri="{19B8F6BF-5375-455C-9EA6-DF929625EA0E}">
        <p15:presenceInfo xmlns:p15="http://schemas.microsoft.com/office/powerpoint/2012/main" userId="Brian Cooper" providerId="None"/>
      </p:ext>
    </p:extLst>
  </p:cmAuthor>
  <p:cmAuthor id="2" name="Patrick Walker" initials="PW" lastIdx="1" clrIdx="2">
    <p:extLst>
      <p:ext uri="{19B8F6BF-5375-455C-9EA6-DF929625EA0E}">
        <p15:presenceInfo xmlns:p15="http://schemas.microsoft.com/office/powerpoint/2012/main" userId="S-1-5-21-3398790354-2992715415-1815529851-1167" providerId="AD"/>
      </p:ext>
    </p:extLst>
  </p:cmAuthor>
  <p:cmAuthor id="3" name="Brian Cooper" initials="BC [2]" lastIdx="22" clrIdx="3">
    <p:extLst>
      <p:ext uri="{19B8F6BF-5375-455C-9EA6-DF929625EA0E}">
        <p15:presenceInfo xmlns:p15="http://schemas.microsoft.com/office/powerpoint/2012/main" userId="S-1-5-21-3398790354-2992715415-1815529851-11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9933"/>
    <a:srgbClr val="F7931E"/>
    <a:srgbClr val="9F9893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B2658C-AFEE-4049-AA9D-74B88DD4CD0E}" v="9" dt="2024-09-28T05:40:28.9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76392" autoAdjust="0"/>
  </p:normalViewPr>
  <p:slideViewPr>
    <p:cSldViewPr showGuides="1">
      <p:cViewPr varScale="1">
        <p:scale>
          <a:sx n="56" d="100"/>
          <a:sy n="56" d="100"/>
        </p:scale>
        <p:origin x="1076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11652"/>
    </p:cViewPr>
  </p:sorterViewPr>
  <p:notesViewPr>
    <p:cSldViewPr>
      <p:cViewPr varScale="1">
        <p:scale>
          <a:sx n="77" d="100"/>
          <a:sy n="77" d="100"/>
        </p:scale>
        <p:origin x="4002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k Walker" userId="2bbcfd8f-e3b5-47cc-a116-11c90def3354" providerId="ADAL" clId="{FAB2658C-AFEE-4049-AA9D-74B88DD4CD0E}"/>
    <pc:docChg chg="undo custSel modSld">
      <pc:chgData name="Patrick Walker" userId="2bbcfd8f-e3b5-47cc-a116-11c90def3354" providerId="ADAL" clId="{FAB2658C-AFEE-4049-AA9D-74B88DD4CD0E}" dt="2024-09-29T01:32:34.865" v="823" actId="1076"/>
      <pc:docMkLst>
        <pc:docMk/>
      </pc:docMkLst>
      <pc:sldChg chg="modSp mod">
        <pc:chgData name="Patrick Walker" userId="2bbcfd8f-e3b5-47cc-a116-11c90def3354" providerId="ADAL" clId="{FAB2658C-AFEE-4049-AA9D-74B88DD4CD0E}" dt="2024-09-27T06:57:37.578" v="506" actId="20577"/>
        <pc:sldMkLst>
          <pc:docMk/>
          <pc:sldMk cId="1423522532" sldId="547"/>
        </pc:sldMkLst>
        <pc:spChg chg="mod">
          <ac:chgData name="Patrick Walker" userId="2bbcfd8f-e3b5-47cc-a116-11c90def3354" providerId="ADAL" clId="{FAB2658C-AFEE-4049-AA9D-74B88DD4CD0E}" dt="2024-09-27T06:57:37.578" v="506" actId="20577"/>
          <ac:spMkLst>
            <pc:docMk/>
            <pc:sldMk cId="1423522532" sldId="547"/>
            <ac:spMk id="3" creationId="{32C12DBD-A23C-A291-EAB7-93EF3E4EE88A}"/>
          </ac:spMkLst>
        </pc:spChg>
      </pc:sldChg>
      <pc:sldChg chg="modSp mod">
        <pc:chgData name="Patrick Walker" userId="2bbcfd8f-e3b5-47cc-a116-11c90def3354" providerId="ADAL" clId="{FAB2658C-AFEE-4049-AA9D-74B88DD4CD0E}" dt="2024-09-27T06:57:21.714" v="499" actId="947"/>
        <pc:sldMkLst>
          <pc:docMk/>
          <pc:sldMk cId="1771996255" sldId="553"/>
        </pc:sldMkLst>
        <pc:spChg chg="mod">
          <ac:chgData name="Patrick Walker" userId="2bbcfd8f-e3b5-47cc-a116-11c90def3354" providerId="ADAL" clId="{FAB2658C-AFEE-4049-AA9D-74B88DD4CD0E}" dt="2024-09-27T06:57:21.714" v="499" actId="947"/>
          <ac:spMkLst>
            <pc:docMk/>
            <pc:sldMk cId="1771996255" sldId="553"/>
            <ac:spMk id="3" creationId="{090F8E32-C3DF-1BD3-7D8E-FB31565B3C10}"/>
          </ac:spMkLst>
        </pc:spChg>
        <pc:spChg chg="mod">
          <ac:chgData name="Patrick Walker" userId="2bbcfd8f-e3b5-47cc-a116-11c90def3354" providerId="ADAL" clId="{FAB2658C-AFEE-4049-AA9D-74B88DD4CD0E}" dt="2024-09-27T04:59:16.293" v="3" actId="1076"/>
          <ac:spMkLst>
            <pc:docMk/>
            <pc:sldMk cId="1771996255" sldId="553"/>
            <ac:spMk id="6" creationId="{4F0B4022-10D9-3878-B2ED-429C2A708E7B}"/>
          </ac:spMkLst>
        </pc:spChg>
      </pc:sldChg>
      <pc:sldChg chg="addSp delSp modSp mod">
        <pc:chgData name="Patrick Walker" userId="2bbcfd8f-e3b5-47cc-a116-11c90def3354" providerId="ADAL" clId="{FAB2658C-AFEE-4049-AA9D-74B88DD4CD0E}" dt="2024-09-27T05:22:09.547" v="25" actId="1076"/>
        <pc:sldMkLst>
          <pc:docMk/>
          <pc:sldMk cId="3136733433" sldId="554"/>
        </pc:sldMkLst>
        <pc:spChg chg="del">
          <ac:chgData name="Patrick Walker" userId="2bbcfd8f-e3b5-47cc-a116-11c90def3354" providerId="ADAL" clId="{FAB2658C-AFEE-4049-AA9D-74B88DD4CD0E}" dt="2024-09-27T05:21:31.780" v="19" actId="22"/>
          <ac:spMkLst>
            <pc:docMk/>
            <pc:sldMk cId="3136733433" sldId="554"/>
            <ac:spMk id="3" creationId="{9519BD38-A9AB-8855-EE5B-F7A80F33F785}"/>
          </ac:spMkLst>
        </pc:spChg>
        <pc:spChg chg="mod">
          <ac:chgData name="Patrick Walker" userId="2bbcfd8f-e3b5-47cc-a116-11c90def3354" providerId="ADAL" clId="{FAB2658C-AFEE-4049-AA9D-74B88DD4CD0E}" dt="2024-09-27T05:20:53.836" v="18" actId="1076"/>
          <ac:spMkLst>
            <pc:docMk/>
            <pc:sldMk cId="3136733433" sldId="554"/>
            <ac:spMk id="7" creationId="{6BF214A2-7601-99A3-2708-24B2E592FCB9}"/>
          </ac:spMkLst>
        </pc:spChg>
        <pc:picChg chg="del">
          <ac:chgData name="Patrick Walker" userId="2bbcfd8f-e3b5-47cc-a116-11c90def3354" providerId="ADAL" clId="{FAB2658C-AFEE-4049-AA9D-74B88DD4CD0E}" dt="2024-09-27T05:15:45.608" v="14" actId="478"/>
          <ac:picMkLst>
            <pc:docMk/>
            <pc:sldMk cId="3136733433" sldId="554"/>
            <ac:picMk id="6" creationId="{0CD78718-0E92-DB49-857E-CB8D7A7AD376}"/>
          </ac:picMkLst>
        </pc:picChg>
        <pc:picChg chg="add mod ord">
          <ac:chgData name="Patrick Walker" userId="2bbcfd8f-e3b5-47cc-a116-11c90def3354" providerId="ADAL" clId="{FAB2658C-AFEE-4049-AA9D-74B88DD4CD0E}" dt="2024-09-27T05:22:09.547" v="25" actId="1076"/>
          <ac:picMkLst>
            <pc:docMk/>
            <pc:sldMk cId="3136733433" sldId="554"/>
            <ac:picMk id="8" creationId="{3B8D6CCF-ABF8-5D75-9677-74779A5962D8}"/>
          </ac:picMkLst>
        </pc:picChg>
      </pc:sldChg>
      <pc:sldChg chg="addSp delSp modSp mod delAnim">
        <pc:chgData name="Patrick Walker" userId="2bbcfd8f-e3b5-47cc-a116-11c90def3354" providerId="ADAL" clId="{FAB2658C-AFEE-4049-AA9D-74B88DD4CD0E}" dt="2024-09-27T05:30:08.495" v="36" actId="478"/>
        <pc:sldMkLst>
          <pc:docMk/>
          <pc:sldMk cId="2543672804" sldId="555"/>
        </pc:sldMkLst>
        <pc:spChg chg="del">
          <ac:chgData name="Patrick Walker" userId="2bbcfd8f-e3b5-47cc-a116-11c90def3354" providerId="ADAL" clId="{FAB2658C-AFEE-4049-AA9D-74B88DD4CD0E}" dt="2024-09-27T05:30:08.495" v="36" actId="478"/>
          <ac:spMkLst>
            <pc:docMk/>
            <pc:sldMk cId="2543672804" sldId="555"/>
            <ac:spMk id="3" creationId="{6080062C-56B6-96C6-A95C-2803A5B38A22}"/>
          </ac:spMkLst>
        </pc:spChg>
        <pc:spChg chg="mod">
          <ac:chgData name="Patrick Walker" userId="2bbcfd8f-e3b5-47cc-a116-11c90def3354" providerId="ADAL" clId="{FAB2658C-AFEE-4049-AA9D-74B88DD4CD0E}" dt="2024-09-27T05:30:05.804" v="35" actId="13926"/>
          <ac:spMkLst>
            <pc:docMk/>
            <pc:sldMk cId="2543672804" sldId="555"/>
            <ac:spMk id="6" creationId="{5A53D81B-95CD-F09F-6A15-367B54ACF666}"/>
          </ac:spMkLst>
        </pc:spChg>
        <pc:picChg chg="del">
          <ac:chgData name="Patrick Walker" userId="2bbcfd8f-e3b5-47cc-a116-11c90def3354" providerId="ADAL" clId="{FAB2658C-AFEE-4049-AA9D-74B88DD4CD0E}" dt="2024-09-27T05:27:58.726" v="31" actId="478"/>
          <ac:picMkLst>
            <pc:docMk/>
            <pc:sldMk cId="2543672804" sldId="555"/>
            <ac:picMk id="5" creationId="{1E8015B2-555E-72ED-E797-ADE85CB78E25}"/>
          </ac:picMkLst>
        </pc:picChg>
        <pc:picChg chg="add mod">
          <ac:chgData name="Patrick Walker" userId="2bbcfd8f-e3b5-47cc-a116-11c90def3354" providerId="ADAL" clId="{FAB2658C-AFEE-4049-AA9D-74B88DD4CD0E}" dt="2024-09-27T05:28:19.611" v="33" actId="1076"/>
          <ac:picMkLst>
            <pc:docMk/>
            <pc:sldMk cId="2543672804" sldId="555"/>
            <ac:picMk id="8" creationId="{A35DA79C-FDDF-8581-2B0E-31D1CFB6BDBE}"/>
          </ac:picMkLst>
        </pc:picChg>
      </pc:sldChg>
      <pc:sldChg chg="addSp delSp modSp mod">
        <pc:chgData name="Patrick Walker" userId="2bbcfd8f-e3b5-47cc-a116-11c90def3354" providerId="ADAL" clId="{FAB2658C-AFEE-4049-AA9D-74B88DD4CD0E}" dt="2024-09-27T05:13:53.681" v="13" actId="1076"/>
        <pc:sldMkLst>
          <pc:docMk/>
          <pc:sldMk cId="2200875397" sldId="556"/>
        </pc:sldMkLst>
        <pc:spChg chg="del">
          <ac:chgData name="Patrick Walker" userId="2bbcfd8f-e3b5-47cc-a116-11c90def3354" providerId="ADAL" clId="{FAB2658C-AFEE-4049-AA9D-74B88DD4CD0E}" dt="2024-09-27T05:12:45.376" v="4"/>
          <ac:spMkLst>
            <pc:docMk/>
            <pc:sldMk cId="2200875397" sldId="556"/>
            <ac:spMk id="3" creationId="{53002B2A-0375-BF4B-6DCC-6A2FAE6DE016}"/>
          </ac:spMkLst>
        </pc:spChg>
        <pc:spChg chg="add mod">
          <ac:chgData name="Patrick Walker" userId="2bbcfd8f-e3b5-47cc-a116-11c90def3354" providerId="ADAL" clId="{FAB2658C-AFEE-4049-AA9D-74B88DD4CD0E}" dt="2024-09-27T05:13:53.681" v="13" actId="1076"/>
          <ac:spMkLst>
            <pc:docMk/>
            <pc:sldMk cId="2200875397" sldId="556"/>
            <ac:spMk id="6" creationId="{D7052ED8-E1BA-8882-3143-C4C6A1CEFA96}"/>
          </ac:spMkLst>
        </pc:spChg>
      </pc:sldChg>
      <pc:sldChg chg="modSp mod">
        <pc:chgData name="Patrick Walker" userId="2bbcfd8f-e3b5-47cc-a116-11c90def3354" providerId="ADAL" clId="{FAB2658C-AFEE-4049-AA9D-74B88DD4CD0E}" dt="2024-09-27T06:55:40.141" v="498" actId="947"/>
        <pc:sldMkLst>
          <pc:docMk/>
          <pc:sldMk cId="383424854" sldId="557"/>
        </pc:sldMkLst>
        <pc:spChg chg="mod">
          <ac:chgData name="Patrick Walker" userId="2bbcfd8f-e3b5-47cc-a116-11c90def3354" providerId="ADAL" clId="{FAB2658C-AFEE-4049-AA9D-74B88DD4CD0E}" dt="2024-09-27T06:55:40.141" v="498" actId="947"/>
          <ac:spMkLst>
            <pc:docMk/>
            <pc:sldMk cId="383424854" sldId="557"/>
            <ac:spMk id="3" creationId="{0783B18B-495F-0C36-7E15-04691A9BE05C}"/>
          </ac:spMkLst>
        </pc:spChg>
      </pc:sldChg>
      <pc:sldChg chg="addSp modSp mod">
        <pc:chgData name="Patrick Walker" userId="2bbcfd8f-e3b5-47cc-a116-11c90def3354" providerId="ADAL" clId="{FAB2658C-AFEE-4049-AA9D-74B88DD4CD0E}" dt="2024-09-27T05:27:04.978" v="30" actId="1076"/>
        <pc:sldMkLst>
          <pc:docMk/>
          <pc:sldMk cId="3678321960" sldId="558"/>
        </pc:sldMkLst>
        <pc:spChg chg="add mod">
          <ac:chgData name="Patrick Walker" userId="2bbcfd8f-e3b5-47cc-a116-11c90def3354" providerId="ADAL" clId="{FAB2658C-AFEE-4049-AA9D-74B88DD4CD0E}" dt="2024-09-27T05:27:04.978" v="30" actId="1076"/>
          <ac:spMkLst>
            <pc:docMk/>
            <pc:sldMk cId="3678321960" sldId="558"/>
            <ac:spMk id="6" creationId="{61BE3D9D-53DA-3C33-B6C4-D34A90333489}"/>
          </ac:spMkLst>
        </pc:spChg>
      </pc:sldChg>
      <pc:sldChg chg="addSp delSp modSp mod">
        <pc:chgData name="Patrick Walker" userId="2bbcfd8f-e3b5-47cc-a116-11c90def3354" providerId="ADAL" clId="{FAB2658C-AFEE-4049-AA9D-74B88DD4CD0E}" dt="2024-09-28T05:40:16.571" v="738" actId="1076"/>
        <pc:sldMkLst>
          <pc:docMk/>
          <pc:sldMk cId="737779543" sldId="559"/>
        </pc:sldMkLst>
        <pc:spChg chg="mod">
          <ac:chgData name="Patrick Walker" userId="2bbcfd8f-e3b5-47cc-a116-11c90def3354" providerId="ADAL" clId="{FAB2658C-AFEE-4049-AA9D-74B88DD4CD0E}" dt="2024-09-28T05:33:14.436" v="711" actId="1037"/>
          <ac:spMkLst>
            <pc:docMk/>
            <pc:sldMk cId="737779543" sldId="559"/>
            <ac:spMk id="8" creationId="{344A8E71-28C2-0F97-BDD5-C556CAAFBEBC}"/>
          </ac:spMkLst>
        </pc:spChg>
        <pc:spChg chg="mod">
          <ac:chgData name="Patrick Walker" userId="2bbcfd8f-e3b5-47cc-a116-11c90def3354" providerId="ADAL" clId="{FAB2658C-AFEE-4049-AA9D-74B88DD4CD0E}" dt="2024-09-28T05:35:33.827" v="725" actId="1035"/>
          <ac:spMkLst>
            <pc:docMk/>
            <pc:sldMk cId="737779543" sldId="559"/>
            <ac:spMk id="10" creationId="{084AC743-F3E7-73E5-70D4-462A575B4305}"/>
          </ac:spMkLst>
        </pc:spChg>
        <pc:picChg chg="del">
          <ac:chgData name="Patrick Walker" userId="2bbcfd8f-e3b5-47cc-a116-11c90def3354" providerId="ADAL" clId="{FAB2658C-AFEE-4049-AA9D-74B88DD4CD0E}" dt="2024-09-28T05:32:35.432" v="686" actId="478"/>
          <ac:picMkLst>
            <pc:docMk/>
            <pc:sldMk cId="737779543" sldId="559"/>
            <ac:picMk id="6" creationId="{44433F1F-6513-7A8C-E70D-311524125C13}"/>
          </ac:picMkLst>
        </pc:picChg>
        <pc:picChg chg="del">
          <ac:chgData name="Patrick Walker" userId="2bbcfd8f-e3b5-47cc-a116-11c90def3354" providerId="ADAL" clId="{FAB2658C-AFEE-4049-AA9D-74B88DD4CD0E}" dt="2024-09-28T05:35:03.582" v="712" actId="478"/>
          <ac:picMkLst>
            <pc:docMk/>
            <pc:sldMk cId="737779543" sldId="559"/>
            <ac:picMk id="7" creationId="{41C4BDA8-74F5-3C66-8558-22C9CCC930CC}"/>
          </ac:picMkLst>
        </pc:picChg>
        <pc:picChg chg="add del">
          <ac:chgData name="Patrick Walker" userId="2bbcfd8f-e3b5-47cc-a116-11c90def3354" providerId="ADAL" clId="{FAB2658C-AFEE-4049-AA9D-74B88DD4CD0E}" dt="2024-09-28T05:32:40.243" v="688" actId="22"/>
          <ac:picMkLst>
            <pc:docMk/>
            <pc:sldMk cId="737779543" sldId="559"/>
            <ac:picMk id="13" creationId="{904C488C-1FA1-7233-06EF-E5FBAFBB7636}"/>
          </ac:picMkLst>
        </pc:picChg>
        <pc:picChg chg="add mod ord">
          <ac:chgData name="Patrick Walker" userId="2bbcfd8f-e3b5-47cc-a116-11c90def3354" providerId="ADAL" clId="{FAB2658C-AFEE-4049-AA9D-74B88DD4CD0E}" dt="2024-09-28T05:33:04.227" v="693" actId="167"/>
          <ac:picMkLst>
            <pc:docMk/>
            <pc:sldMk cId="737779543" sldId="559"/>
            <ac:picMk id="15" creationId="{45A717DF-CE48-1A35-038A-98B3A5989E7A}"/>
          </ac:picMkLst>
        </pc:picChg>
        <pc:picChg chg="add mod ord">
          <ac:chgData name="Patrick Walker" userId="2bbcfd8f-e3b5-47cc-a116-11c90def3354" providerId="ADAL" clId="{FAB2658C-AFEE-4049-AA9D-74B88DD4CD0E}" dt="2024-09-28T05:36:17.008" v="727" actId="1076"/>
          <ac:picMkLst>
            <pc:docMk/>
            <pc:sldMk cId="737779543" sldId="559"/>
            <ac:picMk id="17" creationId="{34EB39F8-BC14-423B-5290-6562A991E880}"/>
          </ac:picMkLst>
        </pc:picChg>
        <pc:picChg chg="add mod">
          <ac:chgData name="Patrick Walker" userId="2bbcfd8f-e3b5-47cc-a116-11c90def3354" providerId="ADAL" clId="{FAB2658C-AFEE-4049-AA9D-74B88DD4CD0E}" dt="2024-09-28T05:40:11.336" v="737" actId="1076"/>
          <ac:picMkLst>
            <pc:docMk/>
            <pc:sldMk cId="737779543" sldId="559"/>
            <ac:picMk id="19" creationId="{12861002-BA93-319D-E7E8-AE16EE0FF84A}"/>
          </ac:picMkLst>
        </pc:picChg>
        <pc:picChg chg="add mod">
          <ac:chgData name="Patrick Walker" userId="2bbcfd8f-e3b5-47cc-a116-11c90def3354" providerId="ADAL" clId="{FAB2658C-AFEE-4049-AA9D-74B88DD4CD0E}" dt="2024-09-28T05:40:16.571" v="738" actId="1076"/>
          <ac:picMkLst>
            <pc:docMk/>
            <pc:sldMk cId="737779543" sldId="559"/>
            <ac:picMk id="20" creationId="{A69130FE-AFB4-3663-9645-8EB3C282B0F3}"/>
          </ac:picMkLst>
        </pc:picChg>
        <pc:cxnChg chg="mod">
          <ac:chgData name="Patrick Walker" userId="2bbcfd8f-e3b5-47cc-a116-11c90def3354" providerId="ADAL" clId="{FAB2658C-AFEE-4049-AA9D-74B88DD4CD0E}" dt="2024-09-28T05:33:14.436" v="711" actId="1037"/>
          <ac:cxnSpMkLst>
            <pc:docMk/>
            <pc:sldMk cId="737779543" sldId="559"/>
            <ac:cxnSpMk id="9" creationId="{9039FBDE-229D-F3B3-06DC-88363E9659B7}"/>
          </ac:cxnSpMkLst>
        </pc:cxnChg>
        <pc:cxnChg chg="mod">
          <ac:chgData name="Patrick Walker" userId="2bbcfd8f-e3b5-47cc-a116-11c90def3354" providerId="ADAL" clId="{FAB2658C-AFEE-4049-AA9D-74B88DD4CD0E}" dt="2024-09-28T05:36:26.130" v="728" actId="1038"/>
          <ac:cxnSpMkLst>
            <pc:docMk/>
            <pc:sldMk cId="737779543" sldId="559"/>
            <ac:cxnSpMk id="11" creationId="{D780866A-DA6D-EF58-BA55-46638D5C84C9}"/>
          </ac:cxnSpMkLst>
        </pc:cxnChg>
      </pc:sldChg>
      <pc:sldChg chg="addSp modSp mod">
        <pc:chgData name="Patrick Walker" userId="2bbcfd8f-e3b5-47cc-a116-11c90def3354" providerId="ADAL" clId="{FAB2658C-AFEE-4049-AA9D-74B88DD4CD0E}" dt="2024-09-28T05:40:50.272" v="768" actId="1035"/>
        <pc:sldMkLst>
          <pc:docMk/>
          <pc:sldMk cId="905257128" sldId="560"/>
        </pc:sldMkLst>
        <pc:spChg chg="add mod">
          <ac:chgData name="Patrick Walker" userId="2bbcfd8f-e3b5-47cc-a116-11c90def3354" providerId="ADAL" clId="{FAB2658C-AFEE-4049-AA9D-74B88DD4CD0E}" dt="2024-09-27T07:20:11.846" v="656" actId="1076"/>
          <ac:spMkLst>
            <pc:docMk/>
            <pc:sldMk cId="905257128" sldId="560"/>
            <ac:spMk id="9" creationId="{F8E7F48F-C826-0E04-A331-55283940F1B7}"/>
          </ac:spMkLst>
        </pc:spChg>
        <pc:picChg chg="add mod">
          <ac:chgData name="Patrick Walker" userId="2bbcfd8f-e3b5-47cc-a116-11c90def3354" providerId="ADAL" clId="{FAB2658C-AFEE-4049-AA9D-74B88DD4CD0E}" dt="2024-09-27T07:19:22.706" v="650"/>
          <ac:picMkLst>
            <pc:docMk/>
            <pc:sldMk cId="905257128" sldId="560"/>
            <ac:picMk id="3" creationId="{020C314E-8622-8504-9917-8C145F3B32F7}"/>
          </ac:picMkLst>
        </pc:picChg>
        <pc:picChg chg="add mod">
          <ac:chgData name="Patrick Walker" userId="2bbcfd8f-e3b5-47cc-a116-11c90def3354" providerId="ADAL" clId="{FAB2658C-AFEE-4049-AA9D-74B88DD4CD0E}" dt="2024-09-28T05:40:26.554" v="740" actId="1076"/>
          <ac:picMkLst>
            <pc:docMk/>
            <pc:sldMk cId="905257128" sldId="560"/>
            <ac:picMk id="3" creationId="{DC8475F8-0AE2-B4FD-F600-ECE29FDAF6B3}"/>
          </ac:picMkLst>
        </pc:picChg>
        <pc:picChg chg="add mod">
          <ac:chgData name="Patrick Walker" userId="2bbcfd8f-e3b5-47cc-a116-11c90def3354" providerId="ADAL" clId="{FAB2658C-AFEE-4049-AA9D-74B88DD4CD0E}" dt="2024-09-28T05:40:36.035" v="742" actId="1076"/>
          <ac:picMkLst>
            <pc:docMk/>
            <pc:sldMk cId="905257128" sldId="560"/>
            <ac:picMk id="11" creationId="{EF34A81C-FE95-9DA7-3731-F68EE9506C49}"/>
          </ac:picMkLst>
        </pc:picChg>
        <pc:cxnChg chg="add mod">
          <ac:chgData name="Patrick Walker" userId="2bbcfd8f-e3b5-47cc-a116-11c90def3354" providerId="ADAL" clId="{FAB2658C-AFEE-4049-AA9D-74B88DD4CD0E}" dt="2024-09-28T05:40:50.272" v="768" actId="1035"/>
          <ac:cxnSpMkLst>
            <pc:docMk/>
            <pc:sldMk cId="905257128" sldId="560"/>
            <ac:cxnSpMk id="10" creationId="{FFD9CB23-62B0-48ED-A2B4-D824589B93A9}"/>
          </ac:cxnSpMkLst>
        </pc:cxnChg>
      </pc:sldChg>
      <pc:sldChg chg="addSp modSp mod">
        <pc:chgData name="Patrick Walker" userId="2bbcfd8f-e3b5-47cc-a116-11c90def3354" providerId="ADAL" clId="{FAB2658C-AFEE-4049-AA9D-74B88DD4CD0E}" dt="2024-09-29T01:32:34.865" v="823" actId="1076"/>
        <pc:sldMkLst>
          <pc:docMk/>
          <pc:sldMk cId="2678574334" sldId="561"/>
        </pc:sldMkLst>
        <pc:spChg chg="mod">
          <ac:chgData name="Patrick Walker" userId="2bbcfd8f-e3b5-47cc-a116-11c90def3354" providerId="ADAL" clId="{FAB2658C-AFEE-4049-AA9D-74B88DD4CD0E}" dt="2024-09-27T07:17:52.927" v="622" actId="6549"/>
          <ac:spMkLst>
            <pc:docMk/>
            <pc:sldMk cId="2678574334" sldId="561"/>
            <ac:spMk id="2" creationId="{0C73CC03-D1AB-DA69-3B5F-D248F76FCDDA}"/>
          </ac:spMkLst>
        </pc:spChg>
        <pc:spChg chg="mod">
          <ac:chgData name="Patrick Walker" userId="2bbcfd8f-e3b5-47cc-a116-11c90def3354" providerId="ADAL" clId="{FAB2658C-AFEE-4049-AA9D-74B88DD4CD0E}" dt="2024-09-28T05:25:07.118" v="684" actId="13926"/>
          <ac:spMkLst>
            <pc:docMk/>
            <pc:sldMk cId="2678574334" sldId="561"/>
            <ac:spMk id="5" creationId="{E6D5AAE6-D0D0-4192-0851-F9FE2B1C3FAA}"/>
          </ac:spMkLst>
        </pc:spChg>
        <pc:spChg chg="mod">
          <ac:chgData name="Patrick Walker" userId="2bbcfd8f-e3b5-47cc-a116-11c90def3354" providerId="ADAL" clId="{FAB2658C-AFEE-4049-AA9D-74B88DD4CD0E}" dt="2024-09-29T01:32:34.865" v="823" actId="1076"/>
          <ac:spMkLst>
            <pc:docMk/>
            <pc:sldMk cId="2678574334" sldId="561"/>
            <ac:spMk id="6" creationId="{0DF8050F-46FD-AE3A-1027-C83F8D148DCA}"/>
          </ac:spMkLst>
        </pc:spChg>
        <pc:picChg chg="mod">
          <ac:chgData name="Patrick Walker" userId="2bbcfd8f-e3b5-47cc-a116-11c90def3354" providerId="ADAL" clId="{FAB2658C-AFEE-4049-AA9D-74B88DD4CD0E}" dt="2024-09-28T06:22:31.780" v="821" actId="1076"/>
          <ac:picMkLst>
            <pc:docMk/>
            <pc:sldMk cId="2678574334" sldId="561"/>
            <ac:picMk id="8" creationId="{3B34A472-9AAD-6E86-1F67-E71A5CC99BCF}"/>
          </ac:picMkLst>
        </pc:picChg>
        <pc:picChg chg="mod">
          <ac:chgData name="Patrick Walker" userId="2bbcfd8f-e3b5-47cc-a116-11c90def3354" providerId="ADAL" clId="{FAB2658C-AFEE-4049-AA9D-74B88DD4CD0E}" dt="2024-09-28T06:22:35.420" v="822" actId="1076"/>
          <ac:picMkLst>
            <pc:docMk/>
            <pc:sldMk cId="2678574334" sldId="561"/>
            <ac:picMk id="9" creationId="{40FECB27-02B1-0909-6F41-B691851F290B}"/>
          </ac:picMkLst>
        </pc:picChg>
        <pc:picChg chg="add mod">
          <ac:chgData name="Patrick Walker" userId="2bbcfd8f-e3b5-47cc-a116-11c90def3354" providerId="ADAL" clId="{FAB2658C-AFEE-4049-AA9D-74B88DD4CD0E}" dt="2024-09-28T06:22:29.936" v="820" actId="1076"/>
          <ac:picMkLst>
            <pc:docMk/>
            <pc:sldMk cId="2678574334" sldId="561"/>
            <ac:picMk id="10" creationId="{4275A80C-C6E9-86F2-B216-6D662AFF2523}"/>
          </ac:picMkLst>
        </pc:picChg>
      </pc:sldChg>
      <pc:sldChg chg="addSp delSp modSp mod">
        <pc:chgData name="Patrick Walker" userId="2bbcfd8f-e3b5-47cc-a116-11c90def3354" providerId="ADAL" clId="{FAB2658C-AFEE-4049-AA9D-74B88DD4CD0E}" dt="2024-09-28T06:09:12.887" v="814" actId="1076"/>
        <pc:sldMkLst>
          <pc:docMk/>
          <pc:sldMk cId="3433844302" sldId="562"/>
        </pc:sldMkLst>
        <pc:spChg chg="mod">
          <ac:chgData name="Patrick Walker" userId="2bbcfd8f-e3b5-47cc-a116-11c90def3354" providerId="ADAL" clId="{FAB2658C-AFEE-4049-AA9D-74B88DD4CD0E}" dt="2024-09-27T07:19:03.057" v="649" actId="20577"/>
          <ac:spMkLst>
            <pc:docMk/>
            <pc:sldMk cId="3433844302" sldId="562"/>
            <ac:spMk id="2" creationId="{F55BB472-9216-B419-8673-1567FE10E9F6}"/>
          </ac:spMkLst>
        </pc:spChg>
        <pc:spChg chg="add mod">
          <ac:chgData name="Patrick Walker" userId="2bbcfd8f-e3b5-47cc-a116-11c90def3354" providerId="ADAL" clId="{FAB2658C-AFEE-4049-AA9D-74B88DD4CD0E}" dt="2024-09-28T06:06:00.304" v="807" actId="1037"/>
          <ac:spMkLst>
            <pc:docMk/>
            <pc:sldMk cId="3433844302" sldId="562"/>
            <ac:spMk id="3" creationId="{7092EA86-E253-0ADA-46A5-A39DCB2117C9}"/>
          </ac:spMkLst>
        </pc:spChg>
        <pc:picChg chg="del">
          <ac:chgData name="Patrick Walker" userId="2bbcfd8f-e3b5-47cc-a116-11c90def3354" providerId="ADAL" clId="{FAB2658C-AFEE-4049-AA9D-74B88DD4CD0E}" dt="2024-09-28T06:05:23.475" v="769" actId="478"/>
          <ac:picMkLst>
            <pc:docMk/>
            <pc:sldMk cId="3433844302" sldId="562"/>
            <ac:picMk id="6" creationId="{B19F2FED-0DB3-C209-9B2A-8CEDEBA6662E}"/>
          </ac:picMkLst>
        </pc:picChg>
        <pc:picChg chg="del">
          <ac:chgData name="Patrick Walker" userId="2bbcfd8f-e3b5-47cc-a116-11c90def3354" providerId="ADAL" clId="{FAB2658C-AFEE-4049-AA9D-74B88DD4CD0E}" dt="2024-09-28T06:08:38.945" v="808" actId="478"/>
          <ac:picMkLst>
            <pc:docMk/>
            <pc:sldMk cId="3433844302" sldId="562"/>
            <ac:picMk id="7" creationId="{EE63D8A6-B60C-BB79-D6E5-4CCC6D77121D}"/>
          </ac:picMkLst>
        </pc:picChg>
        <pc:picChg chg="add mod ord">
          <ac:chgData name="Patrick Walker" userId="2bbcfd8f-e3b5-47cc-a116-11c90def3354" providerId="ADAL" clId="{FAB2658C-AFEE-4049-AA9D-74B88DD4CD0E}" dt="2024-09-28T06:05:51.782" v="777" actId="167"/>
          <ac:picMkLst>
            <pc:docMk/>
            <pc:sldMk cId="3433844302" sldId="562"/>
            <ac:picMk id="10" creationId="{A93E504F-3569-A422-7353-A8DC388EE837}"/>
          </ac:picMkLst>
        </pc:picChg>
        <pc:picChg chg="add mod">
          <ac:chgData name="Patrick Walker" userId="2bbcfd8f-e3b5-47cc-a116-11c90def3354" providerId="ADAL" clId="{FAB2658C-AFEE-4049-AA9D-74B88DD4CD0E}" dt="2024-09-28T06:09:12.887" v="814" actId="1076"/>
          <ac:picMkLst>
            <pc:docMk/>
            <pc:sldMk cId="3433844302" sldId="562"/>
            <ac:picMk id="12" creationId="{32464062-1C62-E927-D59B-9B9BDB00B500}"/>
          </ac:picMkLst>
        </pc:picChg>
        <pc:cxnChg chg="add mod">
          <ac:chgData name="Patrick Walker" userId="2bbcfd8f-e3b5-47cc-a116-11c90def3354" providerId="ADAL" clId="{FAB2658C-AFEE-4049-AA9D-74B88DD4CD0E}" dt="2024-09-28T06:06:00.304" v="807" actId="1037"/>
          <ac:cxnSpMkLst>
            <pc:docMk/>
            <pc:sldMk cId="3433844302" sldId="562"/>
            <ac:cxnSpMk id="8" creationId="{D9C747D0-6FDA-2B6F-B37C-84856AA9C8E8}"/>
          </ac:cxnSpMkLst>
        </pc:cxnChg>
      </pc:sldChg>
      <pc:sldChg chg="modSp mod">
        <pc:chgData name="Patrick Walker" userId="2bbcfd8f-e3b5-47cc-a116-11c90def3354" providerId="ADAL" clId="{FAB2658C-AFEE-4049-AA9D-74B88DD4CD0E}" dt="2024-09-27T06:51:57.695" v="495" actId="20577"/>
        <pc:sldMkLst>
          <pc:docMk/>
          <pc:sldMk cId="3272018654" sldId="563"/>
        </pc:sldMkLst>
        <pc:spChg chg="mod">
          <ac:chgData name="Patrick Walker" userId="2bbcfd8f-e3b5-47cc-a116-11c90def3354" providerId="ADAL" clId="{FAB2658C-AFEE-4049-AA9D-74B88DD4CD0E}" dt="2024-09-27T06:51:57.695" v="495" actId="20577"/>
          <ac:spMkLst>
            <pc:docMk/>
            <pc:sldMk cId="3272018654" sldId="563"/>
            <ac:spMk id="3" creationId="{43DDBC85-6AD7-4A8C-EA25-B41C2BB4B081}"/>
          </ac:spMkLst>
        </pc:spChg>
      </pc:sldChg>
    </pc:docChg>
  </pc:docChgLst>
  <pc:docChgLst>
    <pc:chgData name="Patrick Walker" userId="2bbcfd8f-e3b5-47cc-a116-11c90def3354" providerId="ADAL" clId="{6C8C526C-A30A-4BE8-B992-7D5D92AAE406}"/>
    <pc:docChg chg="undo custSel addSld delSld modSld sldOrd">
      <pc:chgData name="Patrick Walker" userId="2bbcfd8f-e3b5-47cc-a116-11c90def3354" providerId="ADAL" clId="{6C8C526C-A30A-4BE8-B992-7D5D92AAE406}" dt="2024-09-27T04:49:29.819" v="428"/>
      <pc:docMkLst>
        <pc:docMk/>
      </pc:docMkLst>
      <pc:sldChg chg="del">
        <pc:chgData name="Patrick Walker" userId="2bbcfd8f-e3b5-47cc-a116-11c90def3354" providerId="ADAL" clId="{6C8C526C-A30A-4BE8-B992-7D5D92AAE406}" dt="2024-09-27T03:33:55.090" v="2" actId="47"/>
        <pc:sldMkLst>
          <pc:docMk/>
          <pc:sldMk cId="0" sldId="258"/>
        </pc:sldMkLst>
      </pc:sldChg>
      <pc:sldChg chg="ord">
        <pc:chgData name="Patrick Walker" userId="2bbcfd8f-e3b5-47cc-a116-11c90def3354" providerId="ADAL" clId="{6C8C526C-A30A-4BE8-B992-7D5D92AAE406}" dt="2024-09-27T04:49:24.269" v="426"/>
        <pc:sldMkLst>
          <pc:docMk/>
          <pc:sldMk cId="2624894909" sldId="298"/>
        </pc:sldMkLst>
      </pc:sldChg>
      <pc:sldChg chg="del">
        <pc:chgData name="Patrick Walker" userId="2bbcfd8f-e3b5-47cc-a116-11c90def3354" providerId="ADAL" clId="{6C8C526C-A30A-4BE8-B992-7D5D92AAE406}" dt="2024-09-27T03:33:55.947" v="3" actId="47"/>
        <pc:sldMkLst>
          <pc:docMk/>
          <pc:sldMk cId="1176358693" sldId="472"/>
        </pc:sldMkLst>
      </pc:sldChg>
      <pc:sldChg chg="del">
        <pc:chgData name="Patrick Walker" userId="2bbcfd8f-e3b5-47cc-a116-11c90def3354" providerId="ADAL" clId="{6C8C526C-A30A-4BE8-B992-7D5D92AAE406}" dt="2024-09-27T03:34:04.425" v="6" actId="47"/>
        <pc:sldMkLst>
          <pc:docMk/>
          <pc:sldMk cId="612289268" sldId="503"/>
        </pc:sldMkLst>
      </pc:sldChg>
      <pc:sldChg chg="del">
        <pc:chgData name="Patrick Walker" userId="2bbcfd8f-e3b5-47cc-a116-11c90def3354" providerId="ADAL" clId="{6C8C526C-A30A-4BE8-B992-7D5D92AAE406}" dt="2024-09-27T03:33:58.958" v="5" actId="47"/>
        <pc:sldMkLst>
          <pc:docMk/>
          <pc:sldMk cId="3617261637" sldId="504"/>
        </pc:sldMkLst>
      </pc:sldChg>
      <pc:sldChg chg="del">
        <pc:chgData name="Patrick Walker" userId="2bbcfd8f-e3b5-47cc-a116-11c90def3354" providerId="ADAL" clId="{6C8C526C-A30A-4BE8-B992-7D5D92AAE406}" dt="2024-09-27T03:34:04.425" v="6" actId="47"/>
        <pc:sldMkLst>
          <pc:docMk/>
          <pc:sldMk cId="199841261" sldId="505"/>
        </pc:sldMkLst>
      </pc:sldChg>
      <pc:sldChg chg="del">
        <pc:chgData name="Patrick Walker" userId="2bbcfd8f-e3b5-47cc-a116-11c90def3354" providerId="ADAL" clId="{6C8C526C-A30A-4BE8-B992-7D5D92AAE406}" dt="2024-09-27T03:34:04.425" v="6" actId="47"/>
        <pc:sldMkLst>
          <pc:docMk/>
          <pc:sldMk cId="2130985751" sldId="507"/>
        </pc:sldMkLst>
      </pc:sldChg>
      <pc:sldChg chg="del">
        <pc:chgData name="Patrick Walker" userId="2bbcfd8f-e3b5-47cc-a116-11c90def3354" providerId="ADAL" clId="{6C8C526C-A30A-4BE8-B992-7D5D92AAE406}" dt="2024-09-27T03:34:04.425" v="6" actId="47"/>
        <pc:sldMkLst>
          <pc:docMk/>
          <pc:sldMk cId="178399547" sldId="508"/>
        </pc:sldMkLst>
      </pc:sldChg>
      <pc:sldChg chg="del">
        <pc:chgData name="Patrick Walker" userId="2bbcfd8f-e3b5-47cc-a116-11c90def3354" providerId="ADAL" clId="{6C8C526C-A30A-4BE8-B992-7D5D92AAE406}" dt="2024-09-27T03:34:04.425" v="6" actId="47"/>
        <pc:sldMkLst>
          <pc:docMk/>
          <pc:sldMk cId="2127850847" sldId="511"/>
        </pc:sldMkLst>
      </pc:sldChg>
      <pc:sldChg chg="del">
        <pc:chgData name="Patrick Walker" userId="2bbcfd8f-e3b5-47cc-a116-11c90def3354" providerId="ADAL" clId="{6C8C526C-A30A-4BE8-B992-7D5D92AAE406}" dt="2024-09-27T03:34:04.425" v="6" actId="47"/>
        <pc:sldMkLst>
          <pc:docMk/>
          <pc:sldMk cId="1434816634" sldId="512"/>
        </pc:sldMkLst>
      </pc:sldChg>
      <pc:sldChg chg="del">
        <pc:chgData name="Patrick Walker" userId="2bbcfd8f-e3b5-47cc-a116-11c90def3354" providerId="ADAL" clId="{6C8C526C-A30A-4BE8-B992-7D5D92AAE406}" dt="2024-09-27T03:34:04.425" v="6" actId="47"/>
        <pc:sldMkLst>
          <pc:docMk/>
          <pc:sldMk cId="3154693777" sldId="520"/>
        </pc:sldMkLst>
      </pc:sldChg>
      <pc:sldChg chg="del">
        <pc:chgData name="Patrick Walker" userId="2bbcfd8f-e3b5-47cc-a116-11c90def3354" providerId="ADAL" clId="{6C8C526C-A30A-4BE8-B992-7D5D92AAE406}" dt="2024-09-27T03:34:04.425" v="6" actId="47"/>
        <pc:sldMkLst>
          <pc:docMk/>
          <pc:sldMk cId="2574415055" sldId="521"/>
        </pc:sldMkLst>
      </pc:sldChg>
      <pc:sldChg chg="del">
        <pc:chgData name="Patrick Walker" userId="2bbcfd8f-e3b5-47cc-a116-11c90def3354" providerId="ADAL" clId="{6C8C526C-A30A-4BE8-B992-7D5D92AAE406}" dt="2024-09-27T03:34:04.425" v="6" actId="47"/>
        <pc:sldMkLst>
          <pc:docMk/>
          <pc:sldMk cId="3622441429" sldId="522"/>
        </pc:sldMkLst>
      </pc:sldChg>
      <pc:sldChg chg="del">
        <pc:chgData name="Patrick Walker" userId="2bbcfd8f-e3b5-47cc-a116-11c90def3354" providerId="ADAL" clId="{6C8C526C-A30A-4BE8-B992-7D5D92AAE406}" dt="2024-09-27T03:34:04.425" v="6" actId="47"/>
        <pc:sldMkLst>
          <pc:docMk/>
          <pc:sldMk cId="1424442476" sldId="523"/>
        </pc:sldMkLst>
      </pc:sldChg>
      <pc:sldChg chg="del">
        <pc:chgData name="Patrick Walker" userId="2bbcfd8f-e3b5-47cc-a116-11c90def3354" providerId="ADAL" clId="{6C8C526C-A30A-4BE8-B992-7D5D92AAE406}" dt="2024-09-27T03:34:04.425" v="6" actId="47"/>
        <pc:sldMkLst>
          <pc:docMk/>
          <pc:sldMk cId="2479854091" sldId="524"/>
        </pc:sldMkLst>
      </pc:sldChg>
      <pc:sldChg chg="del">
        <pc:chgData name="Patrick Walker" userId="2bbcfd8f-e3b5-47cc-a116-11c90def3354" providerId="ADAL" clId="{6C8C526C-A30A-4BE8-B992-7D5D92AAE406}" dt="2024-09-27T03:34:04.425" v="6" actId="47"/>
        <pc:sldMkLst>
          <pc:docMk/>
          <pc:sldMk cId="2812233389" sldId="525"/>
        </pc:sldMkLst>
      </pc:sldChg>
      <pc:sldChg chg="del">
        <pc:chgData name="Patrick Walker" userId="2bbcfd8f-e3b5-47cc-a116-11c90def3354" providerId="ADAL" clId="{6C8C526C-A30A-4BE8-B992-7D5D92AAE406}" dt="2024-09-27T03:34:04.425" v="6" actId="47"/>
        <pc:sldMkLst>
          <pc:docMk/>
          <pc:sldMk cId="3242882524" sldId="526"/>
        </pc:sldMkLst>
      </pc:sldChg>
      <pc:sldChg chg="del">
        <pc:chgData name="Patrick Walker" userId="2bbcfd8f-e3b5-47cc-a116-11c90def3354" providerId="ADAL" clId="{6C8C526C-A30A-4BE8-B992-7D5D92AAE406}" dt="2024-09-27T03:34:04.425" v="6" actId="47"/>
        <pc:sldMkLst>
          <pc:docMk/>
          <pc:sldMk cId="2449550767" sldId="527"/>
        </pc:sldMkLst>
      </pc:sldChg>
      <pc:sldChg chg="del">
        <pc:chgData name="Patrick Walker" userId="2bbcfd8f-e3b5-47cc-a116-11c90def3354" providerId="ADAL" clId="{6C8C526C-A30A-4BE8-B992-7D5D92AAE406}" dt="2024-09-27T03:34:04.425" v="6" actId="47"/>
        <pc:sldMkLst>
          <pc:docMk/>
          <pc:sldMk cId="3203158815" sldId="528"/>
        </pc:sldMkLst>
      </pc:sldChg>
      <pc:sldChg chg="del">
        <pc:chgData name="Patrick Walker" userId="2bbcfd8f-e3b5-47cc-a116-11c90def3354" providerId="ADAL" clId="{6C8C526C-A30A-4BE8-B992-7D5D92AAE406}" dt="2024-09-27T03:34:04.425" v="6" actId="47"/>
        <pc:sldMkLst>
          <pc:docMk/>
          <pc:sldMk cId="36495403" sldId="530"/>
        </pc:sldMkLst>
      </pc:sldChg>
      <pc:sldChg chg="del">
        <pc:chgData name="Patrick Walker" userId="2bbcfd8f-e3b5-47cc-a116-11c90def3354" providerId="ADAL" clId="{6C8C526C-A30A-4BE8-B992-7D5D92AAE406}" dt="2024-09-27T03:34:04.425" v="6" actId="47"/>
        <pc:sldMkLst>
          <pc:docMk/>
          <pc:sldMk cId="1354759318" sldId="531"/>
        </pc:sldMkLst>
      </pc:sldChg>
      <pc:sldChg chg="del">
        <pc:chgData name="Patrick Walker" userId="2bbcfd8f-e3b5-47cc-a116-11c90def3354" providerId="ADAL" clId="{6C8C526C-A30A-4BE8-B992-7D5D92AAE406}" dt="2024-09-27T03:34:04.425" v="6" actId="47"/>
        <pc:sldMkLst>
          <pc:docMk/>
          <pc:sldMk cId="1739009159" sldId="532"/>
        </pc:sldMkLst>
      </pc:sldChg>
      <pc:sldChg chg="del">
        <pc:chgData name="Patrick Walker" userId="2bbcfd8f-e3b5-47cc-a116-11c90def3354" providerId="ADAL" clId="{6C8C526C-A30A-4BE8-B992-7D5D92AAE406}" dt="2024-09-27T03:34:04.425" v="6" actId="47"/>
        <pc:sldMkLst>
          <pc:docMk/>
          <pc:sldMk cId="3940965655" sldId="533"/>
        </pc:sldMkLst>
      </pc:sldChg>
      <pc:sldChg chg="del">
        <pc:chgData name="Patrick Walker" userId="2bbcfd8f-e3b5-47cc-a116-11c90def3354" providerId="ADAL" clId="{6C8C526C-A30A-4BE8-B992-7D5D92AAE406}" dt="2024-09-27T03:34:04.425" v="6" actId="47"/>
        <pc:sldMkLst>
          <pc:docMk/>
          <pc:sldMk cId="2059868422" sldId="534"/>
        </pc:sldMkLst>
      </pc:sldChg>
      <pc:sldChg chg="del">
        <pc:chgData name="Patrick Walker" userId="2bbcfd8f-e3b5-47cc-a116-11c90def3354" providerId="ADAL" clId="{6C8C526C-A30A-4BE8-B992-7D5D92AAE406}" dt="2024-09-27T03:34:04.425" v="6" actId="47"/>
        <pc:sldMkLst>
          <pc:docMk/>
          <pc:sldMk cId="3187311007" sldId="535"/>
        </pc:sldMkLst>
      </pc:sldChg>
      <pc:sldChg chg="del">
        <pc:chgData name="Patrick Walker" userId="2bbcfd8f-e3b5-47cc-a116-11c90def3354" providerId="ADAL" clId="{6C8C526C-A30A-4BE8-B992-7D5D92AAE406}" dt="2024-09-27T03:34:04.425" v="6" actId="47"/>
        <pc:sldMkLst>
          <pc:docMk/>
          <pc:sldMk cId="3877253987" sldId="536"/>
        </pc:sldMkLst>
      </pc:sldChg>
      <pc:sldChg chg="del">
        <pc:chgData name="Patrick Walker" userId="2bbcfd8f-e3b5-47cc-a116-11c90def3354" providerId="ADAL" clId="{6C8C526C-A30A-4BE8-B992-7D5D92AAE406}" dt="2024-09-27T03:34:04.425" v="6" actId="47"/>
        <pc:sldMkLst>
          <pc:docMk/>
          <pc:sldMk cId="3698036197" sldId="537"/>
        </pc:sldMkLst>
      </pc:sldChg>
      <pc:sldChg chg="del">
        <pc:chgData name="Patrick Walker" userId="2bbcfd8f-e3b5-47cc-a116-11c90def3354" providerId="ADAL" clId="{6C8C526C-A30A-4BE8-B992-7D5D92AAE406}" dt="2024-09-27T03:34:04.425" v="6" actId="47"/>
        <pc:sldMkLst>
          <pc:docMk/>
          <pc:sldMk cId="3578622240" sldId="539"/>
        </pc:sldMkLst>
      </pc:sldChg>
      <pc:sldChg chg="del">
        <pc:chgData name="Patrick Walker" userId="2bbcfd8f-e3b5-47cc-a116-11c90def3354" providerId="ADAL" clId="{6C8C526C-A30A-4BE8-B992-7D5D92AAE406}" dt="2024-09-27T03:34:04.425" v="6" actId="47"/>
        <pc:sldMkLst>
          <pc:docMk/>
          <pc:sldMk cId="3440531185" sldId="542"/>
        </pc:sldMkLst>
      </pc:sldChg>
      <pc:sldChg chg="del">
        <pc:chgData name="Patrick Walker" userId="2bbcfd8f-e3b5-47cc-a116-11c90def3354" providerId="ADAL" clId="{6C8C526C-A30A-4BE8-B992-7D5D92AAE406}" dt="2024-09-27T03:34:04.425" v="6" actId="47"/>
        <pc:sldMkLst>
          <pc:docMk/>
          <pc:sldMk cId="848724410" sldId="543"/>
        </pc:sldMkLst>
      </pc:sldChg>
      <pc:sldChg chg="del">
        <pc:chgData name="Patrick Walker" userId="2bbcfd8f-e3b5-47cc-a116-11c90def3354" providerId="ADAL" clId="{6C8C526C-A30A-4BE8-B992-7D5D92AAE406}" dt="2024-09-27T03:34:04.425" v="6" actId="47"/>
        <pc:sldMkLst>
          <pc:docMk/>
          <pc:sldMk cId="1133427327" sldId="544"/>
        </pc:sldMkLst>
      </pc:sldChg>
      <pc:sldChg chg="del">
        <pc:chgData name="Patrick Walker" userId="2bbcfd8f-e3b5-47cc-a116-11c90def3354" providerId="ADAL" clId="{6C8C526C-A30A-4BE8-B992-7D5D92AAE406}" dt="2024-09-27T03:34:04.425" v="6" actId="47"/>
        <pc:sldMkLst>
          <pc:docMk/>
          <pc:sldMk cId="3842216019" sldId="545"/>
        </pc:sldMkLst>
      </pc:sldChg>
      <pc:sldChg chg="addSp modSp new mod">
        <pc:chgData name="Patrick Walker" userId="2bbcfd8f-e3b5-47cc-a116-11c90def3354" providerId="ADAL" clId="{6C8C526C-A30A-4BE8-B992-7D5D92AAE406}" dt="2024-09-27T03:39:42.018" v="51" actId="1035"/>
        <pc:sldMkLst>
          <pc:docMk/>
          <pc:sldMk cId="3626383715" sldId="546"/>
        </pc:sldMkLst>
        <pc:spChg chg="mod">
          <ac:chgData name="Patrick Walker" userId="2bbcfd8f-e3b5-47cc-a116-11c90def3354" providerId="ADAL" clId="{6C8C526C-A30A-4BE8-B992-7D5D92AAE406}" dt="2024-09-27T03:39:42.018" v="51" actId="1035"/>
          <ac:spMkLst>
            <pc:docMk/>
            <pc:sldMk cId="3626383715" sldId="546"/>
            <ac:spMk id="2" creationId="{F67C7749-DA1A-B2DF-925E-E3A1FD7A2E0E}"/>
          </ac:spMkLst>
        </pc:spChg>
        <pc:spChg chg="mod">
          <ac:chgData name="Patrick Walker" userId="2bbcfd8f-e3b5-47cc-a116-11c90def3354" providerId="ADAL" clId="{6C8C526C-A30A-4BE8-B992-7D5D92AAE406}" dt="2024-09-27T03:39:34.260" v="48" actId="403"/>
          <ac:spMkLst>
            <pc:docMk/>
            <pc:sldMk cId="3626383715" sldId="546"/>
            <ac:spMk id="3" creationId="{F31CD5D3-92FB-4F77-3319-2FC10536B958}"/>
          </ac:spMkLst>
        </pc:spChg>
        <pc:spChg chg="add mod">
          <ac:chgData name="Patrick Walker" userId="2bbcfd8f-e3b5-47cc-a116-11c90def3354" providerId="ADAL" clId="{6C8C526C-A30A-4BE8-B992-7D5D92AAE406}" dt="2024-09-27T03:34:33.915" v="41" actId="20577"/>
          <ac:spMkLst>
            <pc:docMk/>
            <pc:sldMk cId="3626383715" sldId="546"/>
            <ac:spMk id="4" creationId="{663B96BC-2C9F-C5C2-7A64-558D6B5D22F3}"/>
          </ac:spMkLst>
        </pc:spChg>
      </pc:sldChg>
      <pc:sldChg chg="modSp new mod">
        <pc:chgData name="Patrick Walker" userId="2bbcfd8f-e3b5-47cc-a116-11c90def3354" providerId="ADAL" clId="{6C8C526C-A30A-4BE8-B992-7D5D92AAE406}" dt="2024-09-27T03:40:24.510" v="58" actId="13926"/>
        <pc:sldMkLst>
          <pc:docMk/>
          <pc:sldMk cId="1423522532" sldId="547"/>
        </pc:sldMkLst>
        <pc:spChg chg="mod">
          <ac:chgData name="Patrick Walker" userId="2bbcfd8f-e3b5-47cc-a116-11c90def3354" providerId="ADAL" clId="{6C8C526C-A30A-4BE8-B992-7D5D92AAE406}" dt="2024-09-27T03:39:56.781" v="52"/>
          <ac:spMkLst>
            <pc:docMk/>
            <pc:sldMk cId="1423522532" sldId="547"/>
            <ac:spMk id="2" creationId="{13A4F970-59CF-F22D-5CC7-60AE560F2307}"/>
          </ac:spMkLst>
        </pc:spChg>
        <pc:spChg chg="mod">
          <ac:chgData name="Patrick Walker" userId="2bbcfd8f-e3b5-47cc-a116-11c90def3354" providerId="ADAL" clId="{6C8C526C-A30A-4BE8-B992-7D5D92AAE406}" dt="2024-09-27T03:40:24.510" v="58" actId="13926"/>
          <ac:spMkLst>
            <pc:docMk/>
            <pc:sldMk cId="1423522532" sldId="547"/>
            <ac:spMk id="3" creationId="{32C12DBD-A23C-A291-EAB7-93EF3E4EE88A}"/>
          </ac:spMkLst>
        </pc:spChg>
      </pc:sldChg>
      <pc:sldChg chg="modSp new mod">
        <pc:chgData name="Patrick Walker" userId="2bbcfd8f-e3b5-47cc-a116-11c90def3354" providerId="ADAL" clId="{6C8C526C-A30A-4BE8-B992-7D5D92AAE406}" dt="2024-09-27T03:42:09.440" v="66" actId="20577"/>
        <pc:sldMkLst>
          <pc:docMk/>
          <pc:sldMk cId="804456483" sldId="548"/>
        </pc:sldMkLst>
        <pc:spChg chg="mod">
          <ac:chgData name="Patrick Walker" userId="2bbcfd8f-e3b5-47cc-a116-11c90def3354" providerId="ADAL" clId="{6C8C526C-A30A-4BE8-B992-7D5D92AAE406}" dt="2024-09-27T03:41:59.433" v="60"/>
          <ac:spMkLst>
            <pc:docMk/>
            <pc:sldMk cId="804456483" sldId="548"/>
            <ac:spMk id="2" creationId="{C5D35D54-8A37-A269-43EB-FA481A19DD4A}"/>
          </ac:spMkLst>
        </pc:spChg>
        <pc:spChg chg="mod">
          <ac:chgData name="Patrick Walker" userId="2bbcfd8f-e3b5-47cc-a116-11c90def3354" providerId="ADAL" clId="{6C8C526C-A30A-4BE8-B992-7D5D92AAE406}" dt="2024-09-27T03:42:09.440" v="66" actId="20577"/>
          <ac:spMkLst>
            <pc:docMk/>
            <pc:sldMk cId="804456483" sldId="548"/>
            <ac:spMk id="3" creationId="{4046D8E8-23C5-1CE0-1CF4-BA575DF60E69}"/>
          </ac:spMkLst>
        </pc:spChg>
      </pc:sldChg>
      <pc:sldChg chg="addSp delSp modSp new mod">
        <pc:chgData name="Patrick Walker" userId="2bbcfd8f-e3b5-47cc-a116-11c90def3354" providerId="ADAL" clId="{6C8C526C-A30A-4BE8-B992-7D5D92AAE406}" dt="2024-09-27T03:45:24.622" v="114" actId="108"/>
        <pc:sldMkLst>
          <pc:docMk/>
          <pc:sldMk cId="1666254887" sldId="549"/>
        </pc:sldMkLst>
        <pc:spChg chg="mod">
          <ac:chgData name="Patrick Walker" userId="2bbcfd8f-e3b5-47cc-a116-11c90def3354" providerId="ADAL" clId="{6C8C526C-A30A-4BE8-B992-7D5D92AAE406}" dt="2024-09-27T03:45:24.622" v="114" actId="108"/>
          <ac:spMkLst>
            <pc:docMk/>
            <pc:sldMk cId="1666254887" sldId="549"/>
            <ac:spMk id="2" creationId="{AC16A4D6-46BE-B6FA-2966-7A3E5697CE11}"/>
          </ac:spMkLst>
        </pc:spChg>
        <pc:spChg chg="del">
          <ac:chgData name="Patrick Walker" userId="2bbcfd8f-e3b5-47cc-a116-11c90def3354" providerId="ADAL" clId="{6C8C526C-A30A-4BE8-B992-7D5D92AAE406}" dt="2024-09-27T03:42:41.995" v="72" actId="478"/>
          <ac:spMkLst>
            <pc:docMk/>
            <pc:sldMk cId="1666254887" sldId="549"/>
            <ac:spMk id="3" creationId="{444F3374-E504-EAC4-94ED-428390732A7D}"/>
          </ac:spMkLst>
        </pc:spChg>
        <pc:spChg chg="mod">
          <ac:chgData name="Patrick Walker" userId="2bbcfd8f-e3b5-47cc-a116-11c90def3354" providerId="ADAL" clId="{6C8C526C-A30A-4BE8-B992-7D5D92AAE406}" dt="2024-09-27T03:42:25.292" v="70" actId="122"/>
          <ac:spMkLst>
            <pc:docMk/>
            <pc:sldMk cId="1666254887" sldId="549"/>
            <ac:spMk id="6" creationId="{42C4241D-53E8-0FC3-369D-B388270E6DF9}"/>
          </ac:spMkLst>
        </pc:spChg>
        <pc:spChg chg="mod">
          <ac:chgData name="Patrick Walker" userId="2bbcfd8f-e3b5-47cc-a116-11c90def3354" providerId="ADAL" clId="{6C8C526C-A30A-4BE8-B992-7D5D92AAE406}" dt="2024-09-27T03:42:25.292" v="70" actId="122"/>
          <ac:spMkLst>
            <pc:docMk/>
            <pc:sldMk cId="1666254887" sldId="549"/>
            <ac:spMk id="7" creationId="{F558CED3-58DB-C022-9553-6FD5BC209C59}"/>
          </ac:spMkLst>
        </pc:spChg>
        <pc:spChg chg="mod">
          <ac:chgData name="Patrick Walker" userId="2bbcfd8f-e3b5-47cc-a116-11c90def3354" providerId="ADAL" clId="{6C8C526C-A30A-4BE8-B992-7D5D92AAE406}" dt="2024-09-27T03:42:25.292" v="70" actId="122"/>
          <ac:spMkLst>
            <pc:docMk/>
            <pc:sldMk cId="1666254887" sldId="549"/>
            <ac:spMk id="9" creationId="{0C79D845-6E0A-F2CD-3751-62060DA9CA6A}"/>
          </ac:spMkLst>
        </pc:spChg>
        <pc:spChg chg="mod">
          <ac:chgData name="Patrick Walker" userId="2bbcfd8f-e3b5-47cc-a116-11c90def3354" providerId="ADAL" clId="{6C8C526C-A30A-4BE8-B992-7D5D92AAE406}" dt="2024-09-27T03:42:25.292" v="70" actId="122"/>
          <ac:spMkLst>
            <pc:docMk/>
            <pc:sldMk cId="1666254887" sldId="549"/>
            <ac:spMk id="11" creationId="{F0375F7F-1718-DEB2-98C0-0D2E84FB4744}"/>
          </ac:spMkLst>
        </pc:spChg>
        <pc:spChg chg="mod">
          <ac:chgData name="Patrick Walker" userId="2bbcfd8f-e3b5-47cc-a116-11c90def3354" providerId="ADAL" clId="{6C8C526C-A30A-4BE8-B992-7D5D92AAE406}" dt="2024-09-27T03:42:25.292" v="70" actId="122"/>
          <ac:spMkLst>
            <pc:docMk/>
            <pc:sldMk cId="1666254887" sldId="549"/>
            <ac:spMk id="12" creationId="{7DEC9278-2BEB-348C-1EC7-CA65BC0B8F34}"/>
          </ac:spMkLst>
        </pc:spChg>
        <pc:spChg chg="mod">
          <ac:chgData name="Patrick Walker" userId="2bbcfd8f-e3b5-47cc-a116-11c90def3354" providerId="ADAL" clId="{6C8C526C-A30A-4BE8-B992-7D5D92AAE406}" dt="2024-09-27T03:42:25.292" v="70" actId="122"/>
          <ac:spMkLst>
            <pc:docMk/>
            <pc:sldMk cId="1666254887" sldId="549"/>
            <ac:spMk id="14" creationId="{82768BA9-6606-8421-1BA4-4F844C166F0A}"/>
          </ac:spMkLst>
        </pc:spChg>
        <pc:spChg chg="mod">
          <ac:chgData name="Patrick Walker" userId="2bbcfd8f-e3b5-47cc-a116-11c90def3354" providerId="ADAL" clId="{6C8C526C-A30A-4BE8-B992-7D5D92AAE406}" dt="2024-09-27T03:42:25.292" v="70" actId="122"/>
          <ac:spMkLst>
            <pc:docMk/>
            <pc:sldMk cId="1666254887" sldId="549"/>
            <ac:spMk id="15" creationId="{7D74354C-8CD1-0E57-262D-DCCEC53D7440}"/>
          </ac:spMkLst>
        </pc:spChg>
        <pc:spChg chg="mod">
          <ac:chgData name="Patrick Walker" userId="2bbcfd8f-e3b5-47cc-a116-11c90def3354" providerId="ADAL" clId="{6C8C526C-A30A-4BE8-B992-7D5D92AAE406}" dt="2024-09-27T03:42:25.292" v="70" actId="122"/>
          <ac:spMkLst>
            <pc:docMk/>
            <pc:sldMk cId="1666254887" sldId="549"/>
            <ac:spMk id="16" creationId="{69637831-5E12-8494-A1DB-95BA63A62758}"/>
          </ac:spMkLst>
        </pc:spChg>
        <pc:spChg chg="mod">
          <ac:chgData name="Patrick Walker" userId="2bbcfd8f-e3b5-47cc-a116-11c90def3354" providerId="ADAL" clId="{6C8C526C-A30A-4BE8-B992-7D5D92AAE406}" dt="2024-09-27T03:42:25.292" v="70" actId="122"/>
          <ac:spMkLst>
            <pc:docMk/>
            <pc:sldMk cId="1666254887" sldId="549"/>
            <ac:spMk id="18" creationId="{D9F45793-63E2-6996-BC39-7D47C022BC4D}"/>
          </ac:spMkLst>
        </pc:spChg>
        <pc:spChg chg="mod">
          <ac:chgData name="Patrick Walker" userId="2bbcfd8f-e3b5-47cc-a116-11c90def3354" providerId="ADAL" clId="{6C8C526C-A30A-4BE8-B992-7D5D92AAE406}" dt="2024-09-27T03:42:25.292" v="70" actId="122"/>
          <ac:spMkLst>
            <pc:docMk/>
            <pc:sldMk cId="1666254887" sldId="549"/>
            <ac:spMk id="19" creationId="{98A3E1A7-12EC-D1F9-9133-C79CAB8432F1}"/>
          </ac:spMkLst>
        </pc:spChg>
        <pc:spChg chg="mod">
          <ac:chgData name="Patrick Walker" userId="2bbcfd8f-e3b5-47cc-a116-11c90def3354" providerId="ADAL" clId="{6C8C526C-A30A-4BE8-B992-7D5D92AAE406}" dt="2024-09-27T03:42:25.292" v="70" actId="122"/>
          <ac:spMkLst>
            <pc:docMk/>
            <pc:sldMk cId="1666254887" sldId="549"/>
            <ac:spMk id="20" creationId="{8443C790-E288-A2A1-5FBB-97A52F04E7AB}"/>
          </ac:spMkLst>
        </pc:spChg>
        <pc:spChg chg="mod">
          <ac:chgData name="Patrick Walker" userId="2bbcfd8f-e3b5-47cc-a116-11c90def3354" providerId="ADAL" clId="{6C8C526C-A30A-4BE8-B992-7D5D92AAE406}" dt="2024-09-27T03:42:25.292" v="70" actId="122"/>
          <ac:spMkLst>
            <pc:docMk/>
            <pc:sldMk cId="1666254887" sldId="549"/>
            <ac:spMk id="21" creationId="{E1305464-BC0E-3790-7A3E-CB8A63000B23}"/>
          </ac:spMkLst>
        </pc:spChg>
        <pc:spChg chg="mod">
          <ac:chgData name="Patrick Walker" userId="2bbcfd8f-e3b5-47cc-a116-11c90def3354" providerId="ADAL" clId="{6C8C526C-A30A-4BE8-B992-7D5D92AAE406}" dt="2024-09-27T03:42:25.292" v="70" actId="122"/>
          <ac:spMkLst>
            <pc:docMk/>
            <pc:sldMk cId="1666254887" sldId="549"/>
            <ac:spMk id="22" creationId="{5BB59997-CBF4-3ADA-BF65-EFC5128CE876}"/>
          </ac:spMkLst>
        </pc:spChg>
        <pc:spChg chg="mod">
          <ac:chgData name="Patrick Walker" userId="2bbcfd8f-e3b5-47cc-a116-11c90def3354" providerId="ADAL" clId="{6C8C526C-A30A-4BE8-B992-7D5D92AAE406}" dt="2024-09-27T03:42:25.292" v="70" actId="122"/>
          <ac:spMkLst>
            <pc:docMk/>
            <pc:sldMk cId="1666254887" sldId="549"/>
            <ac:spMk id="23" creationId="{8DD4A6AD-7F53-5850-2B85-2011199B999D}"/>
          </ac:spMkLst>
        </pc:spChg>
        <pc:spChg chg="mod">
          <ac:chgData name="Patrick Walker" userId="2bbcfd8f-e3b5-47cc-a116-11c90def3354" providerId="ADAL" clId="{6C8C526C-A30A-4BE8-B992-7D5D92AAE406}" dt="2024-09-27T03:42:25.292" v="70" actId="122"/>
          <ac:spMkLst>
            <pc:docMk/>
            <pc:sldMk cId="1666254887" sldId="549"/>
            <ac:spMk id="24" creationId="{D329763F-DD9B-17F3-DAAE-8F5DDC41A84D}"/>
          </ac:spMkLst>
        </pc:spChg>
        <pc:spChg chg="mod">
          <ac:chgData name="Patrick Walker" userId="2bbcfd8f-e3b5-47cc-a116-11c90def3354" providerId="ADAL" clId="{6C8C526C-A30A-4BE8-B992-7D5D92AAE406}" dt="2024-09-27T03:42:25.292" v="70" actId="122"/>
          <ac:spMkLst>
            <pc:docMk/>
            <pc:sldMk cId="1666254887" sldId="549"/>
            <ac:spMk id="25" creationId="{4EDA626A-A180-4E07-FAC3-4468F40BB3C7}"/>
          </ac:spMkLst>
        </pc:spChg>
        <pc:spChg chg="mod">
          <ac:chgData name="Patrick Walker" userId="2bbcfd8f-e3b5-47cc-a116-11c90def3354" providerId="ADAL" clId="{6C8C526C-A30A-4BE8-B992-7D5D92AAE406}" dt="2024-09-27T03:42:25.292" v="70" actId="122"/>
          <ac:spMkLst>
            <pc:docMk/>
            <pc:sldMk cId="1666254887" sldId="549"/>
            <ac:spMk id="26" creationId="{61176B82-29A3-0E36-E7B4-86042EE0D906}"/>
          </ac:spMkLst>
        </pc:spChg>
        <pc:spChg chg="mod">
          <ac:chgData name="Patrick Walker" userId="2bbcfd8f-e3b5-47cc-a116-11c90def3354" providerId="ADAL" clId="{6C8C526C-A30A-4BE8-B992-7D5D92AAE406}" dt="2024-09-27T03:42:25.292" v="70" actId="122"/>
          <ac:spMkLst>
            <pc:docMk/>
            <pc:sldMk cId="1666254887" sldId="549"/>
            <ac:spMk id="27" creationId="{65FD053D-6FA1-B2F5-334B-7249523D8C34}"/>
          </ac:spMkLst>
        </pc:spChg>
        <pc:spChg chg="mod">
          <ac:chgData name="Patrick Walker" userId="2bbcfd8f-e3b5-47cc-a116-11c90def3354" providerId="ADAL" clId="{6C8C526C-A30A-4BE8-B992-7D5D92AAE406}" dt="2024-09-27T03:42:25.292" v="70" actId="122"/>
          <ac:spMkLst>
            <pc:docMk/>
            <pc:sldMk cId="1666254887" sldId="549"/>
            <ac:spMk id="28" creationId="{0E4FA12D-C891-807E-694C-D21A836546E9}"/>
          </ac:spMkLst>
        </pc:spChg>
        <pc:spChg chg="mod">
          <ac:chgData name="Patrick Walker" userId="2bbcfd8f-e3b5-47cc-a116-11c90def3354" providerId="ADAL" clId="{6C8C526C-A30A-4BE8-B992-7D5D92AAE406}" dt="2024-09-27T03:42:25.292" v="70" actId="122"/>
          <ac:spMkLst>
            <pc:docMk/>
            <pc:sldMk cId="1666254887" sldId="549"/>
            <ac:spMk id="29" creationId="{30E4A466-7894-B1B7-D3D5-AC1EB49C444C}"/>
          </ac:spMkLst>
        </pc:spChg>
        <pc:spChg chg="mod">
          <ac:chgData name="Patrick Walker" userId="2bbcfd8f-e3b5-47cc-a116-11c90def3354" providerId="ADAL" clId="{6C8C526C-A30A-4BE8-B992-7D5D92AAE406}" dt="2024-09-27T03:42:25.292" v="70" actId="122"/>
          <ac:spMkLst>
            <pc:docMk/>
            <pc:sldMk cId="1666254887" sldId="549"/>
            <ac:spMk id="30" creationId="{457FCD56-1A27-9D68-07AF-F92CBAB1039C}"/>
          </ac:spMkLst>
        </pc:spChg>
        <pc:spChg chg="mod">
          <ac:chgData name="Patrick Walker" userId="2bbcfd8f-e3b5-47cc-a116-11c90def3354" providerId="ADAL" clId="{6C8C526C-A30A-4BE8-B992-7D5D92AAE406}" dt="2024-09-27T03:42:25.292" v="70" actId="122"/>
          <ac:spMkLst>
            <pc:docMk/>
            <pc:sldMk cId="1666254887" sldId="549"/>
            <ac:spMk id="31" creationId="{32560E29-4CD5-CDF1-C7F8-913B65BD98A3}"/>
          </ac:spMkLst>
        </pc:spChg>
        <pc:spChg chg="mod">
          <ac:chgData name="Patrick Walker" userId="2bbcfd8f-e3b5-47cc-a116-11c90def3354" providerId="ADAL" clId="{6C8C526C-A30A-4BE8-B992-7D5D92AAE406}" dt="2024-09-27T03:42:25.292" v="70" actId="122"/>
          <ac:spMkLst>
            <pc:docMk/>
            <pc:sldMk cId="1666254887" sldId="549"/>
            <ac:spMk id="32" creationId="{C117D6F7-2CC0-E962-290F-73DD4B91A5F4}"/>
          </ac:spMkLst>
        </pc:spChg>
        <pc:spChg chg="mod">
          <ac:chgData name="Patrick Walker" userId="2bbcfd8f-e3b5-47cc-a116-11c90def3354" providerId="ADAL" clId="{6C8C526C-A30A-4BE8-B992-7D5D92AAE406}" dt="2024-09-27T03:42:25.292" v="70" actId="122"/>
          <ac:spMkLst>
            <pc:docMk/>
            <pc:sldMk cId="1666254887" sldId="549"/>
            <ac:spMk id="33" creationId="{ACC99005-EEFA-17DE-966C-D7B2085C0DB3}"/>
          </ac:spMkLst>
        </pc:spChg>
        <pc:spChg chg="mod">
          <ac:chgData name="Patrick Walker" userId="2bbcfd8f-e3b5-47cc-a116-11c90def3354" providerId="ADAL" clId="{6C8C526C-A30A-4BE8-B992-7D5D92AAE406}" dt="2024-09-27T03:42:25.292" v="70" actId="122"/>
          <ac:spMkLst>
            <pc:docMk/>
            <pc:sldMk cId="1666254887" sldId="549"/>
            <ac:spMk id="34" creationId="{92C5B21A-EC74-E20D-39EC-6FB1FFF0F926}"/>
          </ac:spMkLst>
        </pc:spChg>
        <pc:spChg chg="mod">
          <ac:chgData name="Patrick Walker" userId="2bbcfd8f-e3b5-47cc-a116-11c90def3354" providerId="ADAL" clId="{6C8C526C-A30A-4BE8-B992-7D5D92AAE406}" dt="2024-09-27T03:42:25.292" v="70" actId="122"/>
          <ac:spMkLst>
            <pc:docMk/>
            <pc:sldMk cId="1666254887" sldId="549"/>
            <ac:spMk id="35" creationId="{6F081231-4676-A1F2-F84B-85BB970B4BEF}"/>
          </ac:spMkLst>
        </pc:spChg>
        <pc:spChg chg="mod">
          <ac:chgData name="Patrick Walker" userId="2bbcfd8f-e3b5-47cc-a116-11c90def3354" providerId="ADAL" clId="{6C8C526C-A30A-4BE8-B992-7D5D92AAE406}" dt="2024-09-27T03:42:25.292" v="70" actId="122"/>
          <ac:spMkLst>
            <pc:docMk/>
            <pc:sldMk cId="1666254887" sldId="549"/>
            <ac:spMk id="36" creationId="{DDCF46C8-8527-8212-CDD4-39D83EDCA399}"/>
          </ac:spMkLst>
        </pc:spChg>
        <pc:spChg chg="mod">
          <ac:chgData name="Patrick Walker" userId="2bbcfd8f-e3b5-47cc-a116-11c90def3354" providerId="ADAL" clId="{6C8C526C-A30A-4BE8-B992-7D5D92AAE406}" dt="2024-09-27T03:42:25.292" v="70" actId="122"/>
          <ac:spMkLst>
            <pc:docMk/>
            <pc:sldMk cId="1666254887" sldId="549"/>
            <ac:spMk id="37" creationId="{9FFC168F-9E25-0CA5-3988-278D16FC2E5F}"/>
          </ac:spMkLst>
        </pc:spChg>
        <pc:spChg chg="mod">
          <ac:chgData name="Patrick Walker" userId="2bbcfd8f-e3b5-47cc-a116-11c90def3354" providerId="ADAL" clId="{6C8C526C-A30A-4BE8-B992-7D5D92AAE406}" dt="2024-09-27T03:42:25.292" v="70" actId="122"/>
          <ac:spMkLst>
            <pc:docMk/>
            <pc:sldMk cId="1666254887" sldId="549"/>
            <ac:spMk id="38" creationId="{208C135A-3B89-43A1-0D8B-E099D3D7C34A}"/>
          </ac:spMkLst>
        </pc:spChg>
        <pc:spChg chg="mod">
          <ac:chgData name="Patrick Walker" userId="2bbcfd8f-e3b5-47cc-a116-11c90def3354" providerId="ADAL" clId="{6C8C526C-A30A-4BE8-B992-7D5D92AAE406}" dt="2024-09-27T03:42:25.292" v="70" actId="122"/>
          <ac:spMkLst>
            <pc:docMk/>
            <pc:sldMk cId="1666254887" sldId="549"/>
            <ac:spMk id="39" creationId="{C10F0FE6-FDBC-13B4-7D37-8215061CE180}"/>
          </ac:spMkLst>
        </pc:spChg>
        <pc:spChg chg="mod">
          <ac:chgData name="Patrick Walker" userId="2bbcfd8f-e3b5-47cc-a116-11c90def3354" providerId="ADAL" clId="{6C8C526C-A30A-4BE8-B992-7D5D92AAE406}" dt="2024-09-27T03:42:25.292" v="70" actId="122"/>
          <ac:spMkLst>
            <pc:docMk/>
            <pc:sldMk cId="1666254887" sldId="549"/>
            <ac:spMk id="40" creationId="{6D79BF05-C3D3-8F26-8306-F85FA59E99D8}"/>
          </ac:spMkLst>
        </pc:spChg>
        <pc:spChg chg="mod">
          <ac:chgData name="Patrick Walker" userId="2bbcfd8f-e3b5-47cc-a116-11c90def3354" providerId="ADAL" clId="{6C8C526C-A30A-4BE8-B992-7D5D92AAE406}" dt="2024-09-27T03:42:25.292" v="70" actId="122"/>
          <ac:spMkLst>
            <pc:docMk/>
            <pc:sldMk cId="1666254887" sldId="549"/>
            <ac:spMk id="41" creationId="{CF2D38FA-527F-2073-6B62-E894F8F28FA1}"/>
          </ac:spMkLst>
        </pc:spChg>
        <pc:spChg chg="mod">
          <ac:chgData name="Patrick Walker" userId="2bbcfd8f-e3b5-47cc-a116-11c90def3354" providerId="ADAL" clId="{6C8C526C-A30A-4BE8-B992-7D5D92AAE406}" dt="2024-09-27T03:42:25.292" v="70" actId="122"/>
          <ac:spMkLst>
            <pc:docMk/>
            <pc:sldMk cId="1666254887" sldId="549"/>
            <ac:spMk id="42" creationId="{8A34875D-CEB6-A899-06C1-DB4382FD2B88}"/>
          </ac:spMkLst>
        </pc:spChg>
        <pc:spChg chg="mod">
          <ac:chgData name="Patrick Walker" userId="2bbcfd8f-e3b5-47cc-a116-11c90def3354" providerId="ADAL" clId="{6C8C526C-A30A-4BE8-B992-7D5D92AAE406}" dt="2024-09-27T03:42:25.292" v="70" actId="122"/>
          <ac:spMkLst>
            <pc:docMk/>
            <pc:sldMk cId="1666254887" sldId="549"/>
            <ac:spMk id="43" creationId="{7FBEE5AB-3B7C-5FEF-7306-AD6FA8A31FB6}"/>
          </ac:spMkLst>
        </pc:spChg>
        <pc:spChg chg="mod">
          <ac:chgData name="Patrick Walker" userId="2bbcfd8f-e3b5-47cc-a116-11c90def3354" providerId="ADAL" clId="{6C8C526C-A30A-4BE8-B992-7D5D92AAE406}" dt="2024-09-27T03:42:25.292" v="70" actId="122"/>
          <ac:spMkLst>
            <pc:docMk/>
            <pc:sldMk cId="1666254887" sldId="549"/>
            <ac:spMk id="44" creationId="{9F52A107-0F17-2A5D-B077-6ADA2E305A05}"/>
          </ac:spMkLst>
        </pc:spChg>
        <pc:spChg chg="mod">
          <ac:chgData name="Patrick Walker" userId="2bbcfd8f-e3b5-47cc-a116-11c90def3354" providerId="ADAL" clId="{6C8C526C-A30A-4BE8-B992-7D5D92AAE406}" dt="2024-09-27T03:42:25.292" v="70" actId="122"/>
          <ac:spMkLst>
            <pc:docMk/>
            <pc:sldMk cId="1666254887" sldId="549"/>
            <ac:spMk id="45" creationId="{4EE63E74-257C-FA60-35B4-4062093B1C64}"/>
          </ac:spMkLst>
        </pc:spChg>
        <pc:spChg chg="mod">
          <ac:chgData name="Patrick Walker" userId="2bbcfd8f-e3b5-47cc-a116-11c90def3354" providerId="ADAL" clId="{6C8C526C-A30A-4BE8-B992-7D5D92AAE406}" dt="2024-09-27T03:42:25.292" v="70" actId="122"/>
          <ac:spMkLst>
            <pc:docMk/>
            <pc:sldMk cId="1666254887" sldId="549"/>
            <ac:spMk id="46" creationId="{12111C36-FDCD-15A0-618E-AD35BB00A05C}"/>
          </ac:spMkLst>
        </pc:spChg>
        <pc:spChg chg="mod">
          <ac:chgData name="Patrick Walker" userId="2bbcfd8f-e3b5-47cc-a116-11c90def3354" providerId="ADAL" clId="{6C8C526C-A30A-4BE8-B992-7D5D92AAE406}" dt="2024-09-27T03:42:25.292" v="70" actId="122"/>
          <ac:spMkLst>
            <pc:docMk/>
            <pc:sldMk cId="1666254887" sldId="549"/>
            <ac:spMk id="47" creationId="{81C91207-9491-0832-3DD8-118265C7FBDD}"/>
          </ac:spMkLst>
        </pc:spChg>
        <pc:spChg chg="mod">
          <ac:chgData name="Patrick Walker" userId="2bbcfd8f-e3b5-47cc-a116-11c90def3354" providerId="ADAL" clId="{6C8C526C-A30A-4BE8-B992-7D5D92AAE406}" dt="2024-09-27T03:42:25.292" v="70" actId="122"/>
          <ac:spMkLst>
            <pc:docMk/>
            <pc:sldMk cId="1666254887" sldId="549"/>
            <ac:spMk id="49" creationId="{CEE8DBA4-0077-D023-6063-165DFC8F9DB5}"/>
          </ac:spMkLst>
        </pc:spChg>
        <pc:spChg chg="mod">
          <ac:chgData name="Patrick Walker" userId="2bbcfd8f-e3b5-47cc-a116-11c90def3354" providerId="ADAL" clId="{6C8C526C-A30A-4BE8-B992-7D5D92AAE406}" dt="2024-09-27T03:42:25.292" v="70" actId="122"/>
          <ac:spMkLst>
            <pc:docMk/>
            <pc:sldMk cId="1666254887" sldId="549"/>
            <ac:spMk id="50" creationId="{782CB5E5-FBD4-7C63-E987-17C0133FDFA2}"/>
          </ac:spMkLst>
        </pc:spChg>
        <pc:spChg chg="mod">
          <ac:chgData name="Patrick Walker" userId="2bbcfd8f-e3b5-47cc-a116-11c90def3354" providerId="ADAL" clId="{6C8C526C-A30A-4BE8-B992-7D5D92AAE406}" dt="2024-09-27T03:42:25.292" v="70" actId="122"/>
          <ac:spMkLst>
            <pc:docMk/>
            <pc:sldMk cId="1666254887" sldId="549"/>
            <ac:spMk id="51" creationId="{6DE8BBEA-981E-5435-792F-024BA422A52E}"/>
          </ac:spMkLst>
        </pc:spChg>
        <pc:spChg chg="mod">
          <ac:chgData name="Patrick Walker" userId="2bbcfd8f-e3b5-47cc-a116-11c90def3354" providerId="ADAL" clId="{6C8C526C-A30A-4BE8-B992-7D5D92AAE406}" dt="2024-09-27T03:42:25.292" v="70" actId="122"/>
          <ac:spMkLst>
            <pc:docMk/>
            <pc:sldMk cId="1666254887" sldId="549"/>
            <ac:spMk id="52" creationId="{5989F7AF-3523-AB3A-DC87-B4289631A356}"/>
          </ac:spMkLst>
        </pc:spChg>
        <pc:spChg chg="mod">
          <ac:chgData name="Patrick Walker" userId="2bbcfd8f-e3b5-47cc-a116-11c90def3354" providerId="ADAL" clId="{6C8C526C-A30A-4BE8-B992-7D5D92AAE406}" dt="2024-09-27T03:42:25.292" v="70" actId="122"/>
          <ac:spMkLst>
            <pc:docMk/>
            <pc:sldMk cId="1666254887" sldId="549"/>
            <ac:spMk id="53" creationId="{FA385F82-C31B-0715-57E2-0CAB42B2DE3D}"/>
          </ac:spMkLst>
        </pc:spChg>
        <pc:spChg chg="mod">
          <ac:chgData name="Patrick Walker" userId="2bbcfd8f-e3b5-47cc-a116-11c90def3354" providerId="ADAL" clId="{6C8C526C-A30A-4BE8-B992-7D5D92AAE406}" dt="2024-09-27T03:42:25.292" v="70" actId="122"/>
          <ac:spMkLst>
            <pc:docMk/>
            <pc:sldMk cId="1666254887" sldId="549"/>
            <ac:spMk id="54" creationId="{6DD49190-EEF4-903F-8C2F-67E6CE5C5495}"/>
          </ac:spMkLst>
        </pc:spChg>
        <pc:grpChg chg="add mod">
          <ac:chgData name="Patrick Walker" userId="2bbcfd8f-e3b5-47cc-a116-11c90def3354" providerId="ADAL" clId="{6C8C526C-A30A-4BE8-B992-7D5D92AAE406}" dt="2024-09-27T03:42:37.640" v="71" actId="1076"/>
          <ac:grpSpMkLst>
            <pc:docMk/>
            <pc:sldMk cId="1666254887" sldId="549"/>
            <ac:grpSpMk id="5" creationId="{7D292BCF-472A-9DE3-DD9F-672690DA2BAB}"/>
          </ac:grpSpMkLst>
        </pc:grpChg>
        <pc:grpChg chg="mod">
          <ac:chgData name="Patrick Walker" userId="2bbcfd8f-e3b5-47cc-a116-11c90def3354" providerId="ADAL" clId="{6C8C526C-A30A-4BE8-B992-7D5D92AAE406}" dt="2024-09-27T03:42:21.834" v="68"/>
          <ac:grpSpMkLst>
            <pc:docMk/>
            <pc:sldMk cId="1666254887" sldId="549"/>
            <ac:grpSpMk id="8" creationId="{18B887A3-88E5-12BE-78EF-D1BFF7763948}"/>
          </ac:grpSpMkLst>
        </pc:grpChg>
        <pc:grpChg chg="mod">
          <ac:chgData name="Patrick Walker" userId="2bbcfd8f-e3b5-47cc-a116-11c90def3354" providerId="ADAL" clId="{6C8C526C-A30A-4BE8-B992-7D5D92AAE406}" dt="2024-09-27T03:42:21.834" v="68"/>
          <ac:grpSpMkLst>
            <pc:docMk/>
            <pc:sldMk cId="1666254887" sldId="549"/>
            <ac:grpSpMk id="10" creationId="{E969A8D0-A124-D3EF-B606-8A6D717E995F}"/>
          </ac:grpSpMkLst>
        </pc:grpChg>
        <pc:grpChg chg="mod">
          <ac:chgData name="Patrick Walker" userId="2bbcfd8f-e3b5-47cc-a116-11c90def3354" providerId="ADAL" clId="{6C8C526C-A30A-4BE8-B992-7D5D92AAE406}" dt="2024-09-27T03:42:21.834" v="68"/>
          <ac:grpSpMkLst>
            <pc:docMk/>
            <pc:sldMk cId="1666254887" sldId="549"/>
            <ac:grpSpMk id="13" creationId="{8B1E6CE9-546A-A18A-7478-F0DDE6EAAB31}"/>
          </ac:grpSpMkLst>
        </pc:grpChg>
        <pc:grpChg chg="mod">
          <ac:chgData name="Patrick Walker" userId="2bbcfd8f-e3b5-47cc-a116-11c90def3354" providerId="ADAL" clId="{6C8C526C-A30A-4BE8-B992-7D5D92AAE406}" dt="2024-09-27T03:42:21.834" v="68"/>
          <ac:grpSpMkLst>
            <pc:docMk/>
            <pc:sldMk cId="1666254887" sldId="549"/>
            <ac:grpSpMk id="17" creationId="{FFA2DEC6-05D3-FF92-9F24-A89AA825F311}"/>
          </ac:grpSpMkLst>
        </pc:grpChg>
        <pc:grpChg chg="mod">
          <ac:chgData name="Patrick Walker" userId="2bbcfd8f-e3b5-47cc-a116-11c90def3354" providerId="ADAL" clId="{6C8C526C-A30A-4BE8-B992-7D5D92AAE406}" dt="2024-09-27T03:42:21.834" v="68"/>
          <ac:grpSpMkLst>
            <pc:docMk/>
            <pc:sldMk cId="1666254887" sldId="549"/>
            <ac:grpSpMk id="48" creationId="{08E28761-CB8F-FC5B-2910-7B5853B43A23}"/>
          </ac:grpSpMkLst>
        </pc:grpChg>
      </pc:sldChg>
      <pc:sldChg chg="modSp new mod">
        <pc:chgData name="Patrick Walker" userId="2bbcfd8f-e3b5-47cc-a116-11c90def3354" providerId="ADAL" clId="{6C8C526C-A30A-4BE8-B992-7D5D92AAE406}" dt="2024-09-27T04:01:55.049" v="168" actId="404"/>
        <pc:sldMkLst>
          <pc:docMk/>
          <pc:sldMk cId="2626563635" sldId="550"/>
        </pc:sldMkLst>
        <pc:spChg chg="mod">
          <ac:chgData name="Patrick Walker" userId="2bbcfd8f-e3b5-47cc-a116-11c90def3354" providerId="ADAL" clId="{6C8C526C-A30A-4BE8-B992-7D5D92AAE406}" dt="2024-09-27T03:46:37.092" v="116"/>
          <ac:spMkLst>
            <pc:docMk/>
            <pc:sldMk cId="2626563635" sldId="550"/>
            <ac:spMk id="2" creationId="{D42311C7-4AC3-5D69-FDC8-3B9C6979A86F}"/>
          </ac:spMkLst>
        </pc:spChg>
        <pc:spChg chg="mod">
          <ac:chgData name="Patrick Walker" userId="2bbcfd8f-e3b5-47cc-a116-11c90def3354" providerId="ADAL" clId="{6C8C526C-A30A-4BE8-B992-7D5D92AAE406}" dt="2024-09-27T04:01:55.049" v="168" actId="404"/>
          <ac:spMkLst>
            <pc:docMk/>
            <pc:sldMk cId="2626563635" sldId="550"/>
            <ac:spMk id="3" creationId="{CDB4DF50-89BD-A47F-8DCD-72F925066CC5}"/>
          </ac:spMkLst>
        </pc:spChg>
      </pc:sldChg>
      <pc:sldChg chg="modSp new mod">
        <pc:chgData name="Patrick Walker" userId="2bbcfd8f-e3b5-47cc-a116-11c90def3354" providerId="ADAL" clId="{6C8C526C-A30A-4BE8-B992-7D5D92AAE406}" dt="2024-09-27T04:01:36.278" v="166" actId="403"/>
        <pc:sldMkLst>
          <pc:docMk/>
          <pc:sldMk cId="1971866210" sldId="551"/>
        </pc:sldMkLst>
        <pc:spChg chg="mod">
          <ac:chgData name="Patrick Walker" userId="2bbcfd8f-e3b5-47cc-a116-11c90def3354" providerId="ADAL" clId="{6C8C526C-A30A-4BE8-B992-7D5D92AAE406}" dt="2024-09-27T03:47:36.149" v="135"/>
          <ac:spMkLst>
            <pc:docMk/>
            <pc:sldMk cId="1971866210" sldId="551"/>
            <ac:spMk id="2" creationId="{12CED2DE-1187-3FBB-F1D9-1035F2BFA82C}"/>
          </ac:spMkLst>
        </pc:spChg>
        <pc:spChg chg="mod">
          <ac:chgData name="Patrick Walker" userId="2bbcfd8f-e3b5-47cc-a116-11c90def3354" providerId="ADAL" clId="{6C8C526C-A30A-4BE8-B992-7D5D92AAE406}" dt="2024-09-27T04:01:36.278" v="166" actId="403"/>
          <ac:spMkLst>
            <pc:docMk/>
            <pc:sldMk cId="1971866210" sldId="551"/>
            <ac:spMk id="3" creationId="{607B2626-C66F-E3E2-BB03-D003F1C0F426}"/>
          </ac:spMkLst>
        </pc:spChg>
      </pc:sldChg>
      <pc:sldChg chg="addSp delSp modSp new mod">
        <pc:chgData name="Patrick Walker" userId="2bbcfd8f-e3b5-47cc-a116-11c90def3354" providerId="ADAL" clId="{6C8C526C-A30A-4BE8-B992-7D5D92AAE406}" dt="2024-09-27T04:01:13.560" v="162" actId="403"/>
        <pc:sldMkLst>
          <pc:docMk/>
          <pc:sldMk cId="910142847" sldId="552"/>
        </pc:sldMkLst>
        <pc:spChg chg="mod">
          <ac:chgData name="Patrick Walker" userId="2bbcfd8f-e3b5-47cc-a116-11c90def3354" providerId="ADAL" clId="{6C8C526C-A30A-4BE8-B992-7D5D92AAE406}" dt="2024-09-27T03:59:25.248" v="140"/>
          <ac:spMkLst>
            <pc:docMk/>
            <pc:sldMk cId="910142847" sldId="552"/>
            <ac:spMk id="2" creationId="{EEBEDB13-B8DA-3F8B-F2A7-AE2CD8BBD79E}"/>
          </ac:spMkLst>
        </pc:spChg>
        <pc:spChg chg="mod">
          <ac:chgData name="Patrick Walker" userId="2bbcfd8f-e3b5-47cc-a116-11c90def3354" providerId="ADAL" clId="{6C8C526C-A30A-4BE8-B992-7D5D92AAE406}" dt="2024-09-27T04:01:13.560" v="162" actId="403"/>
          <ac:spMkLst>
            <pc:docMk/>
            <pc:sldMk cId="910142847" sldId="552"/>
            <ac:spMk id="3" creationId="{64596495-9088-6A04-0D8B-F9C212C2E57C}"/>
          </ac:spMkLst>
        </pc:spChg>
        <pc:spChg chg="add del">
          <ac:chgData name="Patrick Walker" userId="2bbcfd8f-e3b5-47cc-a116-11c90def3354" providerId="ADAL" clId="{6C8C526C-A30A-4BE8-B992-7D5D92AAE406}" dt="2024-09-27T03:59:33.048" v="142" actId="22"/>
          <ac:spMkLst>
            <pc:docMk/>
            <pc:sldMk cId="910142847" sldId="552"/>
            <ac:spMk id="6" creationId="{CD81DE95-6E23-45E9-6C16-C1915E349647}"/>
          </ac:spMkLst>
        </pc:spChg>
      </pc:sldChg>
      <pc:sldChg chg="addSp modSp new mod ord">
        <pc:chgData name="Patrick Walker" userId="2bbcfd8f-e3b5-47cc-a116-11c90def3354" providerId="ADAL" clId="{6C8C526C-A30A-4BE8-B992-7D5D92AAE406}" dt="2024-09-27T04:18:41.993" v="296" actId="13926"/>
        <pc:sldMkLst>
          <pc:docMk/>
          <pc:sldMk cId="1771996255" sldId="553"/>
        </pc:sldMkLst>
        <pc:spChg chg="mod">
          <ac:chgData name="Patrick Walker" userId="2bbcfd8f-e3b5-47cc-a116-11c90def3354" providerId="ADAL" clId="{6C8C526C-A30A-4BE8-B992-7D5D92AAE406}" dt="2024-09-27T04:08:46.010" v="293" actId="947"/>
          <ac:spMkLst>
            <pc:docMk/>
            <pc:sldMk cId="1771996255" sldId="553"/>
            <ac:spMk id="2" creationId="{87CAFFF1-7EF1-620A-0A39-B608F7868AE3}"/>
          </ac:spMkLst>
        </pc:spChg>
        <pc:spChg chg="mod">
          <ac:chgData name="Patrick Walker" userId="2bbcfd8f-e3b5-47cc-a116-11c90def3354" providerId="ADAL" clId="{6C8C526C-A30A-4BE8-B992-7D5D92AAE406}" dt="2024-09-27T04:07:40.479" v="282" actId="255"/>
          <ac:spMkLst>
            <pc:docMk/>
            <pc:sldMk cId="1771996255" sldId="553"/>
            <ac:spMk id="3" creationId="{090F8E32-C3DF-1BD3-7D8E-FB31565B3C10}"/>
          </ac:spMkLst>
        </pc:spChg>
        <pc:spChg chg="add mod">
          <ac:chgData name="Patrick Walker" userId="2bbcfd8f-e3b5-47cc-a116-11c90def3354" providerId="ADAL" clId="{6C8C526C-A30A-4BE8-B992-7D5D92AAE406}" dt="2024-09-27T04:18:41.993" v="296" actId="13926"/>
          <ac:spMkLst>
            <pc:docMk/>
            <pc:sldMk cId="1771996255" sldId="553"/>
            <ac:spMk id="6" creationId="{4F0B4022-10D9-3878-B2ED-429C2A708E7B}"/>
          </ac:spMkLst>
        </pc:spChg>
        <pc:picChg chg="add mod">
          <ac:chgData name="Patrick Walker" userId="2bbcfd8f-e3b5-47cc-a116-11c90def3354" providerId="ADAL" clId="{6C8C526C-A30A-4BE8-B992-7D5D92AAE406}" dt="2024-09-27T04:07:55.881" v="286" actId="1076"/>
          <ac:picMkLst>
            <pc:docMk/>
            <pc:sldMk cId="1771996255" sldId="553"/>
            <ac:picMk id="5" creationId="{012C6B8A-AA28-ACE2-308B-50A11D015A24}"/>
          </ac:picMkLst>
        </pc:picChg>
      </pc:sldChg>
      <pc:sldChg chg="addSp delSp modSp new mod">
        <pc:chgData name="Patrick Walker" userId="2bbcfd8f-e3b5-47cc-a116-11c90def3354" providerId="ADAL" clId="{6C8C526C-A30A-4BE8-B992-7D5D92AAE406}" dt="2024-09-27T04:28:27.055" v="309" actId="478"/>
        <pc:sldMkLst>
          <pc:docMk/>
          <pc:sldMk cId="3136733433" sldId="554"/>
        </pc:sldMkLst>
        <pc:spChg chg="mod">
          <ac:chgData name="Patrick Walker" userId="2bbcfd8f-e3b5-47cc-a116-11c90def3354" providerId="ADAL" clId="{6C8C526C-A30A-4BE8-B992-7D5D92AAE406}" dt="2024-09-27T04:23:41.536" v="298"/>
          <ac:spMkLst>
            <pc:docMk/>
            <pc:sldMk cId="3136733433" sldId="554"/>
            <ac:spMk id="2" creationId="{C034AE46-7E61-3083-3C40-9918B1775CC5}"/>
          </ac:spMkLst>
        </pc:spChg>
        <pc:spChg chg="add del mod">
          <ac:chgData name="Patrick Walker" userId="2bbcfd8f-e3b5-47cc-a116-11c90def3354" providerId="ADAL" clId="{6C8C526C-A30A-4BE8-B992-7D5D92AAE406}" dt="2024-09-27T04:28:27.055" v="309" actId="478"/>
          <ac:spMkLst>
            <pc:docMk/>
            <pc:sldMk cId="3136733433" sldId="554"/>
            <ac:spMk id="5" creationId="{A4CAA863-C901-90C3-6A44-6E679C83D5A1}"/>
          </ac:spMkLst>
        </pc:spChg>
        <pc:spChg chg="add mod">
          <ac:chgData name="Patrick Walker" userId="2bbcfd8f-e3b5-47cc-a116-11c90def3354" providerId="ADAL" clId="{6C8C526C-A30A-4BE8-B992-7D5D92AAE406}" dt="2024-09-27T04:26:42.445" v="304"/>
          <ac:spMkLst>
            <pc:docMk/>
            <pc:sldMk cId="3136733433" sldId="554"/>
            <ac:spMk id="7" creationId="{6BF214A2-7601-99A3-2708-24B2E592FCB9}"/>
          </ac:spMkLst>
        </pc:spChg>
        <pc:picChg chg="add mod">
          <ac:chgData name="Patrick Walker" userId="2bbcfd8f-e3b5-47cc-a116-11c90def3354" providerId="ADAL" clId="{6C8C526C-A30A-4BE8-B992-7D5D92AAE406}" dt="2024-09-27T04:23:47.749" v="299"/>
          <ac:picMkLst>
            <pc:docMk/>
            <pc:sldMk cId="3136733433" sldId="554"/>
            <ac:picMk id="6" creationId="{0CD78718-0E92-DB49-857E-CB8D7A7AD376}"/>
          </ac:picMkLst>
        </pc:picChg>
      </pc:sldChg>
      <pc:sldChg chg="addSp modSp new mod modAnim">
        <pc:chgData name="Patrick Walker" userId="2bbcfd8f-e3b5-47cc-a116-11c90def3354" providerId="ADAL" clId="{6C8C526C-A30A-4BE8-B992-7D5D92AAE406}" dt="2024-09-27T04:26:45.761" v="305"/>
        <pc:sldMkLst>
          <pc:docMk/>
          <pc:sldMk cId="2543672804" sldId="555"/>
        </pc:sldMkLst>
        <pc:spChg chg="mod">
          <ac:chgData name="Patrick Walker" userId="2bbcfd8f-e3b5-47cc-a116-11c90def3354" providerId="ADAL" clId="{6C8C526C-A30A-4BE8-B992-7D5D92AAE406}" dt="2024-09-27T04:26:25.357" v="302"/>
          <ac:spMkLst>
            <pc:docMk/>
            <pc:sldMk cId="2543672804" sldId="555"/>
            <ac:spMk id="2" creationId="{AE14A1FA-192D-4226-969B-9C12E71ED873}"/>
          </ac:spMkLst>
        </pc:spChg>
        <pc:spChg chg="add mod">
          <ac:chgData name="Patrick Walker" userId="2bbcfd8f-e3b5-47cc-a116-11c90def3354" providerId="ADAL" clId="{6C8C526C-A30A-4BE8-B992-7D5D92AAE406}" dt="2024-09-27T04:26:45.761" v="305"/>
          <ac:spMkLst>
            <pc:docMk/>
            <pc:sldMk cId="2543672804" sldId="555"/>
            <ac:spMk id="6" creationId="{5A53D81B-95CD-F09F-6A15-367B54ACF666}"/>
          </ac:spMkLst>
        </pc:spChg>
        <pc:picChg chg="add mod">
          <ac:chgData name="Patrick Walker" userId="2bbcfd8f-e3b5-47cc-a116-11c90def3354" providerId="ADAL" clId="{6C8C526C-A30A-4BE8-B992-7D5D92AAE406}" dt="2024-09-27T04:26:30.715" v="303"/>
          <ac:picMkLst>
            <pc:docMk/>
            <pc:sldMk cId="2543672804" sldId="555"/>
            <ac:picMk id="5" creationId="{1E8015B2-555E-72ED-E797-ADE85CB78E25}"/>
          </ac:picMkLst>
        </pc:picChg>
      </pc:sldChg>
      <pc:sldChg chg="addSp delSp modSp new mod modAnim">
        <pc:chgData name="Patrick Walker" userId="2bbcfd8f-e3b5-47cc-a116-11c90def3354" providerId="ADAL" clId="{6C8C526C-A30A-4BE8-B992-7D5D92AAE406}" dt="2024-09-27T04:30:28.612" v="326" actId="1036"/>
        <pc:sldMkLst>
          <pc:docMk/>
          <pc:sldMk cId="2200875397" sldId="556"/>
        </pc:sldMkLst>
        <pc:spChg chg="mod">
          <ac:chgData name="Patrick Walker" userId="2bbcfd8f-e3b5-47cc-a116-11c90def3354" providerId="ADAL" clId="{6C8C526C-A30A-4BE8-B992-7D5D92AAE406}" dt="2024-09-27T04:29:29.150" v="310"/>
          <ac:spMkLst>
            <pc:docMk/>
            <pc:sldMk cId="2200875397" sldId="556"/>
            <ac:spMk id="2" creationId="{53DB29BB-58D9-2ED6-5D3D-FADC73EBB0C5}"/>
          </ac:spMkLst>
        </pc:spChg>
        <pc:spChg chg="add del">
          <ac:chgData name="Patrick Walker" userId="2bbcfd8f-e3b5-47cc-a116-11c90def3354" providerId="ADAL" clId="{6C8C526C-A30A-4BE8-B992-7D5D92AAE406}" dt="2024-09-27T04:30:17.949" v="324" actId="478"/>
          <ac:spMkLst>
            <pc:docMk/>
            <pc:sldMk cId="2200875397" sldId="556"/>
            <ac:spMk id="4" creationId="{9AB44ECB-28F6-8130-1566-4A5C103DCFFC}"/>
          </ac:spMkLst>
        </pc:spChg>
        <pc:spChg chg="add del mod">
          <ac:chgData name="Patrick Walker" userId="2bbcfd8f-e3b5-47cc-a116-11c90def3354" providerId="ADAL" clId="{6C8C526C-A30A-4BE8-B992-7D5D92AAE406}" dt="2024-09-27T04:30:22.534" v="325" actId="478"/>
          <ac:spMkLst>
            <pc:docMk/>
            <pc:sldMk cId="2200875397" sldId="556"/>
            <ac:spMk id="6" creationId="{69DD10A8-DD3B-C2E1-C338-C55E884AE7B2}"/>
          </ac:spMkLst>
        </pc:spChg>
        <pc:spChg chg="add mod">
          <ac:chgData name="Patrick Walker" userId="2bbcfd8f-e3b5-47cc-a116-11c90def3354" providerId="ADAL" clId="{6C8C526C-A30A-4BE8-B992-7D5D92AAE406}" dt="2024-09-27T04:30:02.668" v="319" actId="1036"/>
          <ac:spMkLst>
            <pc:docMk/>
            <pc:sldMk cId="2200875397" sldId="556"/>
            <ac:spMk id="7" creationId="{E610B2D2-2E42-BA9E-8153-3B7EBDAD24CB}"/>
          </ac:spMkLst>
        </pc:spChg>
        <pc:spChg chg="add mod">
          <ac:chgData name="Patrick Walker" userId="2bbcfd8f-e3b5-47cc-a116-11c90def3354" providerId="ADAL" clId="{6C8C526C-A30A-4BE8-B992-7D5D92AAE406}" dt="2024-09-27T04:30:10.971" v="322" actId="1035"/>
          <ac:spMkLst>
            <pc:docMk/>
            <pc:sldMk cId="2200875397" sldId="556"/>
            <ac:spMk id="8" creationId="{758BCD44-B89B-FCF5-CE3B-24113D606090}"/>
          </ac:spMkLst>
        </pc:spChg>
        <pc:spChg chg="add mod">
          <ac:chgData name="Patrick Walker" userId="2bbcfd8f-e3b5-47cc-a116-11c90def3354" providerId="ADAL" clId="{6C8C526C-A30A-4BE8-B992-7D5D92AAE406}" dt="2024-09-27T04:30:10.971" v="322" actId="1035"/>
          <ac:spMkLst>
            <pc:docMk/>
            <pc:sldMk cId="2200875397" sldId="556"/>
            <ac:spMk id="9" creationId="{D7BF298A-D225-94CD-9BFD-C4279F46FBF5}"/>
          </ac:spMkLst>
        </pc:spChg>
        <pc:spChg chg="add mod">
          <ac:chgData name="Patrick Walker" userId="2bbcfd8f-e3b5-47cc-a116-11c90def3354" providerId="ADAL" clId="{6C8C526C-A30A-4BE8-B992-7D5D92AAE406}" dt="2024-09-27T04:30:02.668" v="319" actId="1036"/>
          <ac:spMkLst>
            <pc:docMk/>
            <pc:sldMk cId="2200875397" sldId="556"/>
            <ac:spMk id="10" creationId="{F72E08A8-1CB7-1BF3-A7B8-A16D674E50A1}"/>
          </ac:spMkLst>
        </pc:spChg>
        <pc:picChg chg="add mod">
          <ac:chgData name="Patrick Walker" userId="2bbcfd8f-e3b5-47cc-a116-11c90def3354" providerId="ADAL" clId="{6C8C526C-A30A-4BE8-B992-7D5D92AAE406}" dt="2024-09-27T04:30:28.612" v="326" actId="1036"/>
          <ac:picMkLst>
            <pc:docMk/>
            <pc:sldMk cId="2200875397" sldId="556"/>
            <ac:picMk id="5" creationId="{0C7BC4B1-ABC0-E48A-B01C-23379487EFA8}"/>
          </ac:picMkLst>
        </pc:picChg>
      </pc:sldChg>
      <pc:sldChg chg="modSp new mod">
        <pc:chgData name="Patrick Walker" userId="2bbcfd8f-e3b5-47cc-a116-11c90def3354" providerId="ADAL" clId="{6C8C526C-A30A-4BE8-B992-7D5D92AAE406}" dt="2024-09-27T04:31:30.647" v="337" actId="15"/>
        <pc:sldMkLst>
          <pc:docMk/>
          <pc:sldMk cId="383424854" sldId="557"/>
        </pc:sldMkLst>
        <pc:spChg chg="mod">
          <ac:chgData name="Patrick Walker" userId="2bbcfd8f-e3b5-47cc-a116-11c90def3354" providerId="ADAL" clId="{6C8C526C-A30A-4BE8-B992-7D5D92AAE406}" dt="2024-09-27T04:31:05.645" v="328"/>
          <ac:spMkLst>
            <pc:docMk/>
            <pc:sldMk cId="383424854" sldId="557"/>
            <ac:spMk id="2" creationId="{AFFC0F73-8171-E3C4-4BA9-D8057C0F2C5F}"/>
          </ac:spMkLst>
        </pc:spChg>
        <pc:spChg chg="mod">
          <ac:chgData name="Patrick Walker" userId="2bbcfd8f-e3b5-47cc-a116-11c90def3354" providerId="ADAL" clId="{6C8C526C-A30A-4BE8-B992-7D5D92AAE406}" dt="2024-09-27T04:31:30.647" v="337" actId="15"/>
          <ac:spMkLst>
            <pc:docMk/>
            <pc:sldMk cId="383424854" sldId="557"/>
            <ac:spMk id="3" creationId="{0783B18B-495F-0C36-7E15-04691A9BE05C}"/>
          </ac:spMkLst>
        </pc:spChg>
      </pc:sldChg>
      <pc:sldChg chg="addSp modSp new mod">
        <pc:chgData name="Patrick Walker" userId="2bbcfd8f-e3b5-47cc-a116-11c90def3354" providerId="ADAL" clId="{6C8C526C-A30A-4BE8-B992-7D5D92AAE406}" dt="2024-09-27T04:35:30.071" v="347" actId="1076"/>
        <pc:sldMkLst>
          <pc:docMk/>
          <pc:sldMk cId="3678321960" sldId="558"/>
        </pc:sldMkLst>
        <pc:spChg chg="mod">
          <ac:chgData name="Patrick Walker" userId="2bbcfd8f-e3b5-47cc-a116-11c90def3354" providerId="ADAL" clId="{6C8C526C-A30A-4BE8-B992-7D5D92AAE406}" dt="2024-09-27T04:33:53.262" v="339"/>
          <ac:spMkLst>
            <pc:docMk/>
            <pc:sldMk cId="3678321960" sldId="558"/>
            <ac:spMk id="2" creationId="{3ECBEE74-B0D4-6E26-B88A-5107E72EF6BD}"/>
          </ac:spMkLst>
        </pc:spChg>
        <pc:spChg chg="mod">
          <ac:chgData name="Patrick Walker" userId="2bbcfd8f-e3b5-47cc-a116-11c90def3354" providerId="ADAL" clId="{6C8C526C-A30A-4BE8-B992-7D5D92AAE406}" dt="2024-09-27T04:34:53.081" v="343"/>
          <ac:spMkLst>
            <pc:docMk/>
            <pc:sldMk cId="3678321960" sldId="558"/>
            <ac:spMk id="3" creationId="{0F6ACD60-7764-2A93-4C94-AC11C4070B59}"/>
          </ac:spMkLst>
        </pc:spChg>
        <pc:picChg chg="add mod">
          <ac:chgData name="Patrick Walker" userId="2bbcfd8f-e3b5-47cc-a116-11c90def3354" providerId="ADAL" clId="{6C8C526C-A30A-4BE8-B992-7D5D92AAE406}" dt="2024-09-27T04:35:30.071" v="347" actId="1076"/>
          <ac:picMkLst>
            <pc:docMk/>
            <pc:sldMk cId="3678321960" sldId="558"/>
            <ac:picMk id="5" creationId="{96745B6B-1469-DF36-2F5B-CD252D2CE90B}"/>
          </ac:picMkLst>
        </pc:picChg>
      </pc:sldChg>
      <pc:sldChg chg="addSp delSp modSp new mod">
        <pc:chgData name="Patrick Walker" userId="2bbcfd8f-e3b5-47cc-a116-11c90def3354" providerId="ADAL" clId="{6C8C526C-A30A-4BE8-B992-7D5D92AAE406}" dt="2024-09-27T04:36:57.365" v="353" actId="1076"/>
        <pc:sldMkLst>
          <pc:docMk/>
          <pc:sldMk cId="737779543" sldId="559"/>
        </pc:sldMkLst>
        <pc:spChg chg="mod">
          <ac:chgData name="Patrick Walker" userId="2bbcfd8f-e3b5-47cc-a116-11c90def3354" providerId="ADAL" clId="{6C8C526C-A30A-4BE8-B992-7D5D92AAE406}" dt="2024-09-27T04:36:23.081" v="349"/>
          <ac:spMkLst>
            <pc:docMk/>
            <pc:sldMk cId="737779543" sldId="559"/>
            <ac:spMk id="2" creationId="{460C6218-51B3-DC38-80DC-BAADF110E84F}"/>
          </ac:spMkLst>
        </pc:spChg>
        <pc:spChg chg="del">
          <ac:chgData name="Patrick Walker" userId="2bbcfd8f-e3b5-47cc-a116-11c90def3354" providerId="ADAL" clId="{6C8C526C-A30A-4BE8-B992-7D5D92AAE406}" dt="2024-09-27T04:36:29.005" v="350" actId="478"/>
          <ac:spMkLst>
            <pc:docMk/>
            <pc:sldMk cId="737779543" sldId="559"/>
            <ac:spMk id="3" creationId="{7BB79211-EED5-D105-04AB-8DA8933FF350}"/>
          </ac:spMkLst>
        </pc:spChg>
        <pc:spChg chg="add mod">
          <ac:chgData name="Patrick Walker" userId="2bbcfd8f-e3b5-47cc-a116-11c90def3354" providerId="ADAL" clId="{6C8C526C-A30A-4BE8-B992-7D5D92AAE406}" dt="2024-09-27T04:36:57.365" v="353" actId="1076"/>
          <ac:spMkLst>
            <pc:docMk/>
            <pc:sldMk cId="737779543" sldId="559"/>
            <ac:spMk id="5" creationId="{FA294BDC-AF3F-7F19-0B47-7040677E48C8}"/>
          </ac:spMkLst>
        </pc:spChg>
        <pc:spChg chg="add mod">
          <ac:chgData name="Patrick Walker" userId="2bbcfd8f-e3b5-47cc-a116-11c90def3354" providerId="ADAL" clId="{6C8C526C-A30A-4BE8-B992-7D5D92AAE406}" dt="2024-09-27T04:36:57.365" v="353" actId="1076"/>
          <ac:spMkLst>
            <pc:docMk/>
            <pc:sldMk cId="737779543" sldId="559"/>
            <ac:spMk id="8" creationId="{344A8E71-28C2-0F97-BDD5-C556CAAFBEBC}"/>
          </ac:spMkLst>
        </pc:spChg>
        <pc:spChg chg="add mod">
          <ac:chgData name="Patrick Walker" userId="2bbcfd8f-e3b5-47cc-a116-11c90def3354" providerId="ADAL" clId="{6C8C526C-A30A-4BE8-B992-7D5D92AAE406}" dt="2024-09-27T04:36:57.365" v="353" actId="1076"/>
          <ac:spMkLst>
            <pc:docMk/>
            <pc:sldMk cId="737779543" sldId="559"/>
            <ac:spMk id="10" creationId="{084AC743-F3E7-73E5-70D4-462A575B4305}"/>
          </ac:spMkLst>
        </pc:spChg>
        <pc:spChg chg="add mod">
          <ac:chgData name="Patrick Walker" userId="2bbcfd8f-e3b5-47cc-a116-11c90def3354" providerId="ADAL" clId="{6C8C526C-A30A-4BE8-B992-7D5D92AAE406}" dt="2024-09-27T04:36:57.365" v="353" actId="1076"/>
          <ac:spMkLst>
            <pc:docMk/>
            <pc:sldMk cId="737779543" sldId="559"/>
            <ac:spMk id="12" creationId="{9191586C-0BC6-6B91-026D-633A31A9E3FB}"/>
          </ac:spMkLst>
        </pc:spChg>
        <pc:picChg chg="add mod">
          <ac:chgData name="Patrick Walker" userId="2bbcfd8f-e3b5-47cc-a116-11c90def3354" providerId="ADAL" clId="{6C8C526C-A30A-4BE8-B992-7D5D92AAE406}" dt="2024-09-27T04:36:57.365" v="353" actId="1076"/>
          <ac:picMkLst>
            <pc:docMk/>
            <pc:sldMk cId="737779543" sldId="559"/>
            <ac:picMk id="6" creationId="{44433F1F-6513-7A8C-E70D-311524125C13}"/>
          </ac:picMkLst>
        </pc:picChg>
        <pc:picChg chg="add mod">
          <ac:chgData name="Patrick Walker" userId="2bbcfd8f-e3b5-47cc-a116-11c90def3354" providerId="ADAL" clId="{6C8C526C-A30A-4BE8-B992-7D5D92AAE406}" dt="2024-09-27T04:36:57.365" v="353" actId="1076"/>
          <ac:picMkLst>
            <pc:docMk/>
            <pc:sldMk cId="737779543" sldId="559"/>
            <ac:picMk id="7" creationId="{41C4BDA8-74F5-3C66-8558-22C9CCC930CC}"/>
          </ac:picMkLst>
        </pc:picChg>
        <pc:cxnChg chg="add mod">
          <ac:chgData name="Patrick Walker" userId="2bbcfd8f-e3b5-47cc-a116-11c90def3354" providerId="ADAL" clId="{6C8C526C-A30A-4BE8-B992-7D5D92AAE406}" dt="2024-09-27T04:36:57.365" v="353" actId="1076"/>
          <ac:cxnSpMkLst>
            <pc:docMk/>
            <pc:sldMk cId="737779543" sldId="559"/>
            <ac:cxnSpMk id="9" creationId="{9039FBDE-229D-F3B3-06DC-88363E9659B7}"/>
          </ac:cxnSpMkLst>
        </pc:cxnChg>
        <pc:cxnChg chg="add mod">
          <ac:chgData name="Patrick Walker" userId="2bbcfd8f-e3b5-47cc-a116-11c90def3354" providerId="ADAL" clId="{6C8C526C-A30A-4BE8-B992-7D5D92AAE406}" dt="2024-09-27T04:36:57.365" v="353" actId="1076"/>
          <ac:cxnSpMkLst>
            <pc:docMk/>
            <pc:sldMk cId="737779543" sldId="559"/>
            <ac:cxnSpMk id="11" creationId="{D780866A-DA6D-EF58-BA55-46638D5C84C9}"/>
          </ac:cxnSpMkLst>
        </pc:cxnChg>
      </pc:sldChg>
      <pc:sldChg chg="addSp delSp modSp new mod">
        <pc:chgData name="Patrick Walker" userId="2bbcfd8f-e3b5-47cc-a116-11c90def3354" providerId="ADAL" clId="{6C8C526C-A30A-4BE8-B992-7D5D92AAE406}" dt="2024-09-27T04:39:48.393" v="358"/>
        <pc:sldMkLst>
          <pc:docMk/>
          <pc:sldMk cId="905257128" sldId="560"/>
        </pc:sldMkLst>
        <pc:spChg chg="mod">
          <ac:chgData name="Patrick Walker" userId="2bbcfd8f-e3b5-47cc-a116-11c90def3354" providerId="ADAL" clId="{6C8C526C-A30A-4BE8-B992-7D5D92AAE406}" dt="2024-09-27T04:39:48.393" v="358"/>
          <ac:spMkLst>
            <pc:docMk/>
            <pc:sldMk cId="905257128" sldId="560"/>
            <ac:spMk id="2" creationId="{1FC5D161-CC4B-CB18-EB0E-633514A1C156}"/>
          </ac:spMkLst>
        </pc:spChg>
        <pc:spChg chg="del">
          <ac:chgData name="Patrick Walker" userId="2bbcfd8f-e3b5-47cc-a116-11c90def3354" providerId="ADAL" clId="{6C8C526C-A30A-4BE8-B992-7D5D92AAE406}" dt="2024-09-27T04:38:16.554" v="355" actId="478"/>
          <ac:spMkLst>
            <pc:docMk/>
            <pc:sldMk cId="905257128" sldId="560"/>
            <ac:spMk id="3" creationId="{226CD861-3262-2ED2-4EB5-0A101A42C912}"/>
          </ac:spMkLst>
        </pc:spChg>
        <pc:spChg chg="add mod">
          <ac:chgData name="Patrick Walker" userId="2bbcfd8f-e3b5-47cc-a116-11c90def3354" providerId="ADAL" clId="{6C8C526C-A30A-4BE8-B992-7D5D92AAE406}" dt="2024-09-27T04:38:22.003" v="357" actId="1076"/>
          <ac:spMkLst>
            <pc:docMk/>
            <pc:sldMk cId="905257128" sldId="560"/>
            <ac:spMk id="5" creationId="{C8E4DA43-9461-AC28-E3BF-2BC13B52B082}"/>
          </ac:spMkLst>
        </pc:spChg>
        <pc:spChg chg="add mod">
          <ac:chgData name="Patrick Walker" userId="2bbcfd8f-e3b5-47cc-a116-11c90def3354" providerId="ADAL" clId="{6C8C526C-A30A-4BE8-B992-7D5D92AAE406}" dt="2024-09-27T04:38:22.003" v="357" actId="1076"/>
          <ac:spMkLst>
            <pc:docMk/>
            <pc:sldMk cId="905257128" sldId="560"/>
            <ac:spMk id="6" creationId="{EC10241A-CAB8-7D56-6602-9AF66E4E0643}"/>
          </ac:spMkLst>
        </pc:spChg>
        <pc:picChg chg="add mod">
          <ac:chgData name="Patrick Walker" userId="2bbcfd8f-e3b5-47cc-a116-11c90def3354" providerId="ADAL" clId="{6C8C526C-A30A-4BE8-B992-7D5D92AAE406}" dt="2024-09-27T04:38:22.003" v="357" actId="1076"/>
          <ac:picMkLst>
            <pc:docMk/>
            <pc:sldMk cId="905257128" sldId="560"/>
            <ac:picMk id="7" creationId="{6588372E-8A82-BD34-3FAB-DE6CF71B1120}"/>
          </ac:picMkLst>
        </pc:picChg>
        <pc:picChg chg="add mod">
          <ac:chgData name="Patrick Walker" userId="2bbcfd8f-e3b5-47cc-a116-11c90def3354" providerId="ADAL" clId="{6C8C526C-A30A-4BE8-B992-7D5D92AAE406}" dt="2024-09-27T04:38:22.003" v="357" actId="1076"/>
          <ac:picMkLst>
            <pc:docMk/>
            <pc:sldMk cId="905257128" sldId="560"/>
            <ac:picMk id="8" creationId="{7A658B54-5A58-2E6A-4F90-E2AF909D8BA2}"/>
          </ac:picMkLst>
        </pc:picChg>
      </pc:sldChg>
      <pc:sldChg chg="addSp delSp modSp new mod">
        <pc:chgData name="Patrick Walker" userId="2bbcfd8f-e3b5-47cc-a116-11c90def3354" providerId="ADAL" clId="{6C8C526C-A30A-4BE8-B992-7D5D92AAE406}" dt="2024-09-27T04:40:39.575" v="383" actId="1038"/>
        <pc:sldMkLst>
          <pc:docMk/>
          <pc:sldMk cId="2678574334" sldId="561"/>
        </pc:sldMkLst>
        <pc:spChg chg="del">
          <ac:chgData name="Patrick Walker" userId="2bbcfd8f-e3b5-47cc-a116-11c90def3354" providerId="ADAL" clId="{6C8C526C-A30A-4BE8-B992-7D5D92AAE406}" dt="2024-09-27T04:40:27.142" v="360" actId="478"/>
          <ac:spMkLst>
            <pc:docMk/>
            <pc:sldMk cId="2678574334" sldId="561"/>
            <ac:spMk id="3" creationId="{048D866C-03EB-6961-ABC3-4568FD897763}"/>
          </ac:spMkLst>
        </pc:spChg>
        <pc:spChg chg="add mod">
          <ac:chgData name="Patrick Walker" userId="2bbcfd8f-e3b5-47cc-a116-11c90def3354" providerId="ADAL" clId="{6C8C526C-A30A-4BE8-B992-7D5D92AAE406}" dt="2024-09-27T04:40:39.575" v="383" actId="1038"/>
          <ac:spMkLst>
            <pc:docMk/>
            <pc:sldMk cId="2678574334" sldId="561"/>
            <ac:spMk id="5" creationId="{E6D5AAE6-D0D0-4192-0851-F9FE2B1C3FAA}"/>
          </ac:spMkLst>
        </pc:spChg>
        <pc:spChg chg="add mod">
          <ac:chgData name="Patrick Walker" userId="2bbcfd8f-e3b5-47cc-a116-11c90def3354" providerId="ADAL" clId="{6C8C526C-A30A-4BE8-B992-7D5D92AAE406}" dt="2024-09-27T04:40:39.575" v="383" actId="1038"/>
          <ac:spMkLst>
            <pc:docMk/>
            <pc:sldMk cId="2678574334" sldId="561"/>
            <ac:spMk id="6" creationId="{0DF8050F-46FD-AE3A-1027-C83F8D148DCA}"/>
          </ac:spMkLst>
        </pc:spChg>
        <pc:spChg chg="add mod">
          <ac:chgData name="Patrick Walker" userId="2bbcfd8f-e3b5-47cc-a116-11c90def3354" providerId="ADAL" clId="{6C8C526C-A30A-4BE8-B992-7D5D92AAE406}" dt="2024-09-27T04:40:39.575" v="383" actId="1038"/>
          <ac:spMkLst>
            <pc:docMk/>
            <pc:sldMk cId="2678574334" sldId="561"/>
            <ac:spMk id="7" creationId="{AA78ABCB-959C-688E-9F0C-122C71D9092A}"/>
          </ac:spMkLst>
        </pc:spChg>
        <pc:picChg chg="add mod">
          <ac:chgData name="Patrick Walker" userId="2bbcfd8f-e3b5-47cc-a116-11c90def3354" providerId="ADAL" clId="{6C8C526C-A30A-4BE8-B992-7D5D92AAE406}" dt="2024-09-27T04:40:39.575" v="383" actId="1038"/>
          <ac:picMkLst>
            <pc:docMk/>
            <pc:sldMk cId="2678574334" sldId="561"/>
            <ac:picMk id="8" creationId="{3B34A472-9AAD-6E86-1F67-E71A5CC99BCF}"/>
          </ac:picMkLst>
        </pc:picChg>
        <pc:picChg chg="add mod">
          <ac:chgData name="Patrick Walker" userId="2bbcfd8f-e3b5-47cc-a116-11c90def3354" providerId="ADAL" clId="{6C8C526C-A30A-4BE8-B992-7D5D92AAE406}" dt="2024-09-27T04:40:39.575" v="383" actId="1038"/>
          <ac:picMkLst>
            <pc:docMk/>
            <pc:sldMk cId="2678574334" sldId="561"/>
            <ac:picMk id="9" creationId="{40FECB27-02B1-0909-6F41-B691851F290B}"/>
          </ac:picMkLst>
        </pc:picChg>
      </pc:sldChg>
      <pc:sldChg chg="addSp delSp modSp new mod">
        <pc:chgData name="Patrick Walker" userId="2bbcfd8f-e3b5-47cc-a116-11c90def3354" providerId="ADAL" clId="{6C8C526C-A30A-4BE8-B992-7D5D92AAE406}" dt="2024-09-27T04:42:24.118" v="393" actId="1076"/>
        <pc:sldMkLst>
          <pc:docMk/>
          <pc:sldMk cId="3433844302" sldId="562"/>
        </pc:sldMkLst>
        <pc:spChg chg="mod">
          <ac:chgData name="Patrick Walker" userId="2bbcfd8f-e3b5-47cc-a116-11c90def3354" providerId="ADAL" clId="{6C8C526C-A30A-4BE8-B992-7D5D92AAE406}" dt="2024-09-27T04:41:43.007" v="385"/>
          <ac:spMkLst>
            <pc:docMk/>
            <pc:sldMk cId="3433844302" sldId="562"/>
            <ac:spMk id="2" creationId="{F55BB472-9216-B419-8673-1567FE10E9F6}"/>
          </ac:spMkLst>
        </pc:spChg>
        <pc:spChg chg="del">
          <ac:chgData name="Patrick Walker" userId="2bbcfd8f-e3b5-47cc-a116-11c90def3354" providerId="ADAL" clId="{6C8C526C-A30A-4BE8-B992-7D5D92AAE406}" dt="2024-09-27T04:42:15.516" v="391" actId="478"/>
          <ac:spMkLst>
            <pc:docMk/>
            <pc:sldMk cId="3433844302" sldId="562"/>
            <ac:spMk id="3" creationId="{0367B75A-DB99-00C0-EDF2-47B3881D8CDE}"/>
          </ac:spMkLst>
        </pc:spChg>
        <pc:picChg chg="add mod">
          <ac:chgData name="Patrick Walker" userId="2bbcfd8f-e3b5-47cc-a116-11c90def3354" providerId="ADAL" clId="{6C8C526C-A30A-4BE8-B992-7D5D92AAE406}" dt="2024-09-27T04:42:11.249" v="390" actId="1035"/>
          <ac:picMkLst>
            <pc:docMk/>
            <pc:sldMk cId="3433844302" sldId="562"/>
            <ac:picMk id="5" creationId="{4BDD34D3-E5EB-07F3-935A-6AA677D9D36E}"/>
          </ac:picMkLst>
        </pc:picChg>
        <pc:picChg chg="add mod">
          <ac:chgData name="Patrick Walker" userId="2bbcfd8f-e3b5-47cc-a116-11c90def3354" providerId="ADAL" clId="{6C8C526C-A30A-4BE8-B992-7D5D92AAE406}" dt="2024-09-27T04:42:19.736" v="392" actId="1076"/>
          <ac:picMkLst>
            <pc:docMk/>
            <pc:sldMk cId="3433844302" sldId="562"/>
            <ac:picMk id="6" creationId="{B19F2FED-0DB3-C209-9B2A-8CEDEBA6662E}"/>
          </ac:picMkLst>
        </pc:picChg>
        <pc:picChg chg="add mod">
          <ac:chgData name="Patrick Walker" userId="2bbcfd8f-e3b5-47cc-a116-11c90def3354" providerId="ADAL" clId="{6C8C526C-A30A-4BE8-B992-7D5D92AAE406}" dt="2024-09-27T04:42:24.118" v="393" actId="1076"/>
          <ac:picMkLst>
            <pc:docMk/>
            <pc:sldMk cId="3433844302" sldId="562"/>
            <ac:picMk id="7" creationId="{EE63D8A6-B60C-BB79-D6E5-4CCC6D77121D}"/>
          </ac:picMkLst>
        </pc:picChg>
      </pc:sldChg>
      <pc:sldChg chg="modSp new mod">
        <pc:chgData name="Patrick Walker" userId="2bbcfd8f-e3b5-47cc-a116-11c90def3354" providerId="ADAL" clId="{6C8C526C-A30A-4BE8-B992-7D5D92AAE406}" dt="2024-09-27T04:44:37.700" v="409" actId="255"/>
        <pc:sldMkLst>
          <pc:docMk/>
          <pc:sldMk cId="3272018654" sldId="563"/>
        </pc:sldMkLst>
        <pc:spChg chg="mod">
          <ac:chgData name="Patrick Walker" userId="2bbcfd8f-e3b5-47cc-a116-11c90def3354" providerId="ADAL" clId="{6C8C526C-A30A-4BE8-B992-7D5D92AAE406}" dt="2024-09-27T04:42:56.841" v="395"/>
          <ac:spMkLst>
            <pc:docMk/>
            <pc:sldMk cId="3272018654" sldId="563"/>
            <ac:spMk id="2" creationId="{8573BCA3-80CB-CDC3-47B2-9E28781DBB73}"/>
          </ac:spMkLst>
        </pc:spChg>
        <pc:spChg chg="mod">
          <ac:chgData name="Patrick Walker" userId="2bbcfd8f-e3b5-47cc-a116-11c90def3354" providerId="ADAL" clId="{6C8C526C-A30A-4BE8-B992-7D5D92AAE406}" dt="2024-09-27T04:44:37.700" v="409" actId="255"/>
          <ac:spMkLst>
            <pc:docMk/>
            <pc:sldMk cId="3272018654" sldId="563"/>
            <ac:spMk id="3" creationId="{43DDBC85-6AD7-4A8C-EA25-B41C2BB4B081}"/>
          </ac:spMkLst>
        </pc:spChg>
      </pc:sldChg>
      <pc:sldChg chg="modSp new mod">
        <pc:chgData name="Patrick Walker" userId="2bbcfd8f-e3b5-47cc-a116-11c90def3354" providerId="ADAL" clId="{6C8C526C-A30A-4BE8-B992-7D5D92AAE406}" dt="2024-09-27T04:44:04.094" v="406" actId="27636"/>
        <pc:sldMkLst>
          <pc:docMk/>
          <pc:sldMk cId="1519027852" sldId="564"/>
        </pc:sldMkLst>
        <pc:spChg chg="mod">
          <ac:chgData name="Patrick Walker" userId="2bbcfd8f-e3b5-47cc-a116-11c90def3354" providerId="ADAL" clId="{6C8C526C-A30A-4BE8-B992-7D5D92AAE406}" dt="2024-09-27T04:43:56.877" v="404"/>
          <ac:spMkLst>
            <pc:docMk/>
            <pc:sldMk cId="1519027852" sldId="564"/>
            <ac:spMk id="2" creationId="{F723F473-ED3C-1F72-ACA5-4C50978A38D7}"/>
          </ac:spMkLst>
        </pc:spChg>
        <pc:spChg chg="mod">
          <ac:chgData name="Patrick Walker" userId="2bbcfd8f-e3b5-47cc-a116-11c90def3354" providerId="ADAL" clId="{6C8C526C-A30A-4BE8-B992-7D5D92AAE406}" dt="2024-09-27T04:44:04.094" v="406" actId="27636"/>
          <ac:spMkLst>
            <pc:docMk/>
            <pc:sldMk cId="1519027852" sldId="564"/>
            <ac:spMk id="3" creationId="{106F2C18-4DE6-8E7E-3676-F897219AAB61}"/>
          </ac:spMkLst>
        </pc:spChg>
      </pc:sldChg>
      <pc:sldChg chg="modSp new mod">
        <pc:chgData name="Patrick Walker" userId="2bbcfd8f-e3b5-47cc-a116-11c90def3354" providerId="ADAL" clId="{6C8C526C-A30A-4BE8-B992-7D5D92AAE406}" dt="2024-09-27T04:48:07.045" v="419" actId="20577"/>
        <pc:sldMkLst>
          <pc:docMk/>
          <pc:sldMk cId="3883624111" sldId="565"/>
        </pc:sldMkLst>
        <pc:spChg chg="mod">
          <ac:chgData name="Patrick Walker" userId="2bbcfd8f-e3b5-47cc-a116-11c90def3354" providerId="ADAL" clId="{6C8C526C-A30A-4BE8-B992-7D5D92AAE406}" dt="2024-09-27T04:47:49.420" v="411"/>
          <ac:spMkLst>
            <pc:docMk/>
            <pc:sldMk cId="3883624111" sldId="565"/>
            <ac:spMk id="2" creationId="{F7235944-C509-EA8A-D033-134FEB987F94}"/>
          </ac:spMkLst>
        </pc:spChg>
        <pc:spChg chg="mod">
          <ac:chgData name="Patrick Walker" userId="2bbcfd8f-e3b5-47cc-a116-11c90def3354" providerId="ADAL" clId="{6C8C526C-A30A-4BE8-B992-7D5D92AAE406}" dt="2024-09-27T04:48:07.045" v="419" actId="20577"/>
          <ac:spMkLst>
            <pc:docMk/>
            <pc:sldMk cId="3883624111" sldId="565"/>
            <ac:spMk id="3" creationId="{C4CFB203-3CCF-2AD2-B255-5AC8A1A32797}"/>
          </ac:spMkLst>
        </pc:spChg>
      </pc:sldChg>
      <pc:sldChg chg="addSp modSp new mod ord">
        <pc:chgData name="Patrick Walker" userId="2bbcfd8f-e3b5-47cc-a116-11c90def3354" providerId="ADAL" clId="{6C8C526C-A30A-4BE8-B992-7D5D92AAE406}" dt="2024-09-27T04:49:29.819" v="428"/>
        <pc:sldMkLst>
          <pc:docMk/>
          <pc:sldMk cId="872010826" sldId="566"/>
        </pc:sldMkLst>
        <pc:spChg chg="mod">
          <ac:chgData name="Patrick Walker" userId="2bbcfd8f-e3b5-47cc-a116-11c90def3354" providerId="ADAL" clId="{6C8C526C-A30A-4BE8-B992-7D5D92AAE406}" dt="2024-09-27T04:48:44.407" v="424" actId="20577"/>
          <ac:spMkLst>
            <pc:docMk/>
            <pc:sldMk cId="872010826" sldId="566"/>
            <ac:spMk id="2" creationId="{C8B98ED5-3268-C520-ED0B-46F7A1A4812C}"/>
          </ac:spMkLst>
        </pc:spChg>
        <pc:picChg chg="add mod">
          <ac:chgData name="Patrick Walker" userId="2bbcfd8f-e3b5-47cc-a116-11c90def3354" providerId="ADAL" clId="{6C8C526C-A30A-4BE8-B992-7D5D92AAE406}" dt="2024-09-27T04:48:35.520" v="422" actId="1076"/>
          <ac:picMkLst>
            <pc:docMk/>
            <pc:sldMk cId="872010826" sldId="566"/>
            <ac:picMk id="5" creationId="{20F9EB44-7C08-599F-86AD-C4AF27A14FF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6"/>
            <a:ext cx="2949786" cy="496965"/>
          </a:xfrm>
          <a:prstGeom prst="rect">
            <a:avLst/>
          </a:prstGeom>
        </p:spPr>
        <p:txBody>
          <a:bodyPr vert="horz" lIns="95668" tIns="47833" rIns="95668" bIns="47833" rtlCol="0"/>
          <a:lstStyle>
            <a:lvl1pPr algn="l">
              <a:defRPr sz="1300"/>
            </a:lvl1pPr>
          </a:lstStyle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440650"/>
            <a:ext cx="2949786" cy="496965"/>
          </a:xfrm>
          <a:prstGeom prst="rect">
            <a:avLst/>
          </a:prstGeom>
        </p:spPr>
        <p:txBody>
          <a:bodyPr vert="horz" lIns="95668" tIns="47833" rIns="95668" bIns="47833" rtlCol="0" anchor="b"/>
          <a:lstStyle>
            <a:lvl1pPr algn="l">
              <a:defRPr sz="1300"/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71806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6"/>
            <a:ext cx="2949786" cy="496965"/>
          </a:xfrm>
          <a:prstGeom prst="rect">
            <a:avLst/>
          </a:prstGeom>
        </p:spPr>
        <p:txBody>
          <a:bodyPr vert="horz" lIns="95668" tIns="47833" rIns="95668" bIns="47833" rtlCol="0"/>
          <a:lstStyle>
            <a:lvl1pPr algn="l">
              <a:defRPr sz="13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41" y="6"/>
            <a:ext cx="2949786" cy="496965"/>
          </a:xfrm>
          <a:prstGeom prst="rect">
            <a:avLst/>
          </a:prstGeom>
        </p:spPr>
        <p:txBody>
          <a:bodyPr vert="horz" lIns="95668" tIns="47833" rIns="95668" bIns="47833" rtlCol="0"/>
          <a:lstStyle>
            <a:lvl1pPr algn="r">
              <a:defRPr sz="1300"/>
            </a:lvl1pPr>
          </a:lstStyle>
          <a:p>
            <a:fld id="{D3EDEBFC-183A-40F3-91C3-830B89069D92}" type="datetimeFigureOut">
              <a:rPr lang="en-AU" smtClean="0"/>
              <a:pPr/>
              <a:t>29/09/2024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622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68" tIns="47833" rIns="95668" bIns="47833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35248" y="4721188"/>
            <a:ext cx="6408712" cy="4784985"/>
          </a:xfrm>
          <a:prstGeom prst="rect">
            <a:avLst/>
          </a:prstGeom>
        </p:spPr>
        <p:txBody>
          <a:bodyPr vert="horz" lIns="95668" tIns="47833" rIns="95668" bIns="4783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41" y="9650190"/>
            <a:ext cx="2949786" cy="287424"/>
          </a:xfrm>
          <a:prstGeom prst="rect">
            <a:avLst/>
          </a:prstGeom>
        </p:spPr>
        <p:txBody>
          <a:bodyPr vert="horz" lIns="95668" tIns="47833" rIns="95668" bIns="47833" rtlCol="0" anchor="b"/>
          <a:lstStyle>
            <a:lvl1pPr algn="r">
              <a:defRPr sz="1300"/>
            </a:lvl1pPr>
          </a:lstStyle>
          <a:p>
            <a:fld id="{C29F61E9-DD23-4339-913A-0B2437F91508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4679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F61E9-DD23-4339-913A-0B2437F91508}" type="slidenum">
              <a:rPr lang="en-AU" smtClean="0"/>
              <a:pPr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73038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8" y="739775"/>
            <a:ext cx="6569075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Thank you so much for being here today for my presentation.</a:t>
            </a:r>
          </a:p>
          <a:p>
            <a:endParaRPr lang="en-GB" dirty="0"/>
          </a:p>
          <a:p>
            <a:r>
              <a:rPr lang="en-GB" dirty="0"/>
              <a:t>I still have a few minutes, so I’m happy to answer any questions you might have.  Otherwise, it’s been a pleasure, thank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F61E9-DD23-4339-913A-0B2437F91508}" type="slidenum">
              <a:rPr lang="en-AU" smtClean="0"/>
              <a:pPr/>
              <a:t>21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67153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4Ris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361" y="1196761"/>
            <a:ext cx="9025003" cy="794519"/>
          </a:xfrm>
        </p:spPr>
        <p:txBody>
          <a:bodyPr/>
          <a:lstStyle>
            <a:lvl1pPr algn="l">
              <a:defRPr sz="3200">
                <a:solidFill>
                  <a:srgbClr val="F7931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361" y="1988840"/>
            <a:ext cx="7296811" cy="504056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pic>
        <p:nvPicPr>
          <p:cNvPr id="8" name="Picture 7" descr="Colour_Positive_991x803.tif"/>
          <p:cNvPicPr preferRelativeResize="0"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912424" y="188640"/>
            <a:ext cx="1800200" cy="1510317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62514711"/>
              </p:ext>
            </p:extLst>
          </p:nvPr>
        </p:nvGraphicFramePr>
        <p:xfrm>
          <a:off x="6023992" y="4437112"/>
          <a:ext cx="5904655" cy="1075944"/>
        </p:xfrm>
        <a:graphic>
          <a:graphicData uri="http://schemas.openxmlformats.org/drawingml/2006/table">
            <a:tbl>
              <a:tblPr/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0009">
                <a:tc>
                  <a:txBody>
                    <a:bodyPr/>
                    <a:lstStyle/>
                    <a:p>
                      <a:pPr marL="177800"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800" b="1" kern="1400" dirty="0">
                          <a:solidFill>
                            <a:srgbClr val="F7931E"/>
                          </a:solidFill>
                          <a:latin typeface="Arial"/>
                        </a:rPr>
                        <a:t>R4Risk</a:t>
                      </a:r>
                      <a:endParaRPr lang="en-AU" sz="1200" kern="14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lang="en-AU" sz="1100" kern="14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lang="en-AU" sz="1100" kern="14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987">
                <a:tc>
                  <a:txBody>
                    <a:bodyPr/>
                    <a:lstStyle/>
                    <a:p>
                      <a:pPr marL="177800"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kern="14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L14, 222 Kings Way (PO Box 5023)</a:t>
                      </a:r>
                    </a:p>
                    <a:p>
                      <a:pPr marL="177800"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kern="14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South Melbourne</a:t>
                      </a:r>
                      <a:r>
                        <a:rPr lang="fr-FR" sz="1100" kern="1400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fr-FR" sz="1100" kern="14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VIC 3205</a:t>
                      </a:r>
                    </a:p>
                    <a:p>
                      <a:pPr marL="177800"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kern="14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P: (03) 9268 9700</a:t>
                      </a: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F: (03)</a:t>
                      </a:r>
                      <a:r>
                        <a:rPr lang="en-AU" sz="1100" kern="1400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AU" sz="1100" kern="14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8678 0650</a:t>
                      </a: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E: solutions@r4risk.com.au</a:t>
                      </a: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www.r4risk.com.au</a:t>
                      </a: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0" descr="Final text01.jpg                                               0018C96BMacintosh HD                   C3E3EB56: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9537" y="9"/>
            <a:ext cx="9662864" cy="161766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661" y="548680"/>
            <a:ext cx="8558739" cy="562074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9933"/>
              </a:buClr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>
              <a:buClr>
                <a:srgbClr val="FF9933"/>
              </a:buClr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buClr>
                <a:srgbClr val="FF9933"/>
              </a:buClr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>
              <a:buClr>
                <a:srgbClr val="FF9933"/>
              </a:buCl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buClr>
                <a:srgbClr val="FF9933"/>
              </a:buClr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7" name="Picture 6" descr="Colour_Positive_448x336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86746" y="260048"/>
            <a:ext cx="1618375" cy="1080120"/>
          </a:xfrm>
          <a:prstGeom prst="rect">
            <a:avLst/>
          </a:prstGeom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605C-83FC-4F42-81C5-C2A451363B5A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C93605C-83FC-4F42-81C5-C2A451363B5A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C7749-DA1A-B2DF-925E-E3A1FD7A2E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361" y="1052736"/>
            <a:ext cx="9025003" cy="794519"/>
          </a:xfrm>
        </p:spPr>
        <p:txBody>
          <a:bodyPr>
            <a:noAutofit/>
          </a:bodyPr>
          <a:lstStyle/>
          <a:p>
            <a:r>
              <a:rPr lang="en-US" dirty="0"/>
              <a:t>Implementing Carbon Capture and Storage at Existing Gas Plants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1CD5D3-92FB-4F77-3319-2FC10536B9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400" b="1" dirty="0"/>
              <a:t>Tackling the challenges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3B96BC-2C9F-C5C2-7A64-558D6B5D22F3}"/>
              </a:ext>
            </a:extLst>
          </p:cNvPr>
          <p:cNvSpPr txBox="1">
            <a:spLocks noChangeArrowheads="1"/>
          </p:cNvSpPr>
          <p:nvPr/>
        </p:nvSpPr>
        <p:spPr>
          <a:xfrm>
            <a:off x="335361" y="3429000"/>
            <a:ext cx="2304257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chemeClr val="bg1"/>
                </a:solidFill>
              </a:rPr>
              <a:t>Patrick Walker</a:t>
            </a:r>
          </a:p>
          <a:p>
            <a:r>
              <a:rPr lang="en-GB" sz="1600" dirty="0">
                <a:solidFill>
                  <a:schemeClr val="bg1"/>
                </a:solidFill>
              </a:rPr>
              <a:t>September 2024</a:t>
            </a:r>
          </a:p>
        </p:txBody>
      </p:sp>
    </p:spTree>
    <p:extLst>
      <p:ext uri="{BB962C8B-B14F-4D97-AF65-F5344CB8AC3E}">
        <p14:creationId xmlns:p14="http://schemas.microsoft.com/office/powerpoint/2010/main" val="3626383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4A1FA-192D-4226-969B-9C12E71ED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</a:t>
            </a:r>
            <a:r>
              <a:rPr lang="en-AU" sz="3600" baseline="-25000" dirty="0"/>
              <a:t>2</a:t>
            </a:r>
            <a:r>
              <a:rPr lang="en-AU" dirty="0"/>
              <a:t> Dispersion Characteristics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8EF6D0-A5B9-3605-34DE-7F717E7C9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605C-83FC-4F42-81C5-C2A451363B5A}" type="slidenum">
              <a:rPr lang="en-AU" smtClean="0"/>
              <a:pPr/>
              <a:t>10</a:t>
            </a:fld>
            <a:endParaRPr lang="en-AU" dirty="0"/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5A53D81B-95CD-F09F-6A15-367B54ACF666}"/>
              </a:ext>
            </a:extLst>
          </p:cNvPr>
          <p:cNvSpPr txBox="1"/>
          <p:nvPr/>
        </p:nvSpPr>
        <p:spPr>
          <a:xfrm>
            <a:off x="6046799" y="5745521"/>
            <a:ext cx="37160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/>
              <a:t>DNV (2022), “Advanced CO2 consequence modelling for safe CCS”.</a:t>
            </a:r>
            <a:endParaRPr lang="en-AU" sz="10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5DA79C-FDDF-8581-2B0E-31D1CFB6B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342" y="1776567"/>
            <a:ext cx="8064914" cy="396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672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C0F73-8171-E3C4-4BA9-D8057C0F2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CCS Major Incidents Hazards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3B18B-495F-0C36-7E15-04691A9BE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Major Incidents breaks down into the following key categories:</a:t>
            </a:r>
          </a:p>
          <a:p>
            <a:pPr lvl="1"/>
            <a:r>
              <a:rPr lang="en-US" dirty="0"/>
              <a:t>Source, the existing facilities</a:t>
            </a:r>
          </a:p>
          <a:p>
            <a:pPr lvl="1"/>
            <a:r>
              <a:rPr lang="en-US" dirty="0"/>
              <a:t>Capture, Compression</a:t>
            </a:r>
          </a:p>
          <a:p>
            <a:pPr lvl="1"/>
            <a:r>
              <a:rPr lang="en-US" dirty="0"/>
              <a:t>Transportation (i.e. pipelines)</a:t>
            </a:r>
          </a:p>
          <a:p>
            <a:endParaRPr lang="en-US" dirty="0"/>
          </a:p>
          <a:p>
            <a:r>
              <a:rPr lang="en-US" dirty="0"/>
              <a:t>Scenario 1: Raw Gas Source to Capture </a:t>
            </a:r>
          </a:p>
          <a:p>
            <a:pPr lvl="1"/>
            <a:r>
              <a:rPr lang="en-US" dirty="0"/>
              <a:t>50 mm release of raw gas from existing plant (i.e. 5 MPa, 30</a:t>
            </a:r>
            <a:r>
              <a:rPr lang="en-US" dirty="0">
                <a:sym typeface="Symbol" panose="05050102010706020507" pitchFamily="18" charset="2"/>
              </a:rPr>
              <a:t></a:t>
            </a:r>
            <a:r>
              <a:rPr lang="en-US" dirty="0"/>
              <a:t>C).</a:t>
            </a:r>
          </a:p>
          <a:p>
            <a:pPr lvl="1"/>
            <a:r>
              <a:rPr lang="en-US" dirty="0"/>
              <a:t>Composition of methane (~70%) with CO</a:t>
            </a:r>
            <a:r>
              <a:rPr lang="en-US" baseline="-25000" dirty="0"/>
              <a:t>2</a:t>
            </a:r>
            <a:r>
              <a:rPr lang="en-US" dirty="0"/>
              <a:t> (~30%)</a:t>
            </a:r>
          </a:p>
          <a:p>
            <a:endParaRPr lang="en-US" dirty="0"/>
          </a:p>
          <a:p>
            <a:r>
              <a:rPr lang="en-US" dirty="0"/>
              <a:t>Scenario 2: Compression / Transportation inlet</a:t>
            </a:r>
          </a:p>
          <a:p>
            <a:pPr lvl="1"/>
            <a:r>
              <a:rPr lang="en-US" dirty="0"/>
              <a:t>50 mm release of CO</a:t>
            </a:r>
            <a:r>
              <a:rPr lang="en-US" baseline="-25000" dirty="0"/>
              <a:t>2</a:t>
            </a:r>
            <a:r>
              <a:rPr lang="en-US" dirty="0"/>
              <a:t> from future compression facilities (i.e. 10 MPa, 30</a:t>
            </a:r>
            <a:r>
              <a:rPr lang="en-US" dirty="0">
                <a:sym typeface="Symbol" panose="05050102010706020507" pitchFamily="18" charset="2"/>
              </a:rPr>
              <a:t></a:t>
            </a:r>
            <a:r>
              <a:rPr lang="en-US" dirty="0"/>
              <a:t>C)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BD074B-8CD7-9216-477E-2DD58C6E8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605C-83FC-4F42-81C5-C2A451363B5A}" type="slidenum">
              <a:rPr lang="en-AU" smtClean="0"/>
              <a:pPr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3424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B29BB-58D9-2ED6-5D3D-FADC73EBB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Typical Operating Conditions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B44ECB-28F6-8130-1566-4A5C103DC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605C-83FC-4F42-81C5-C2A451363B5A}" type="slidenum">
              <a:rPr lang="en-AU" smtClean="0"/>
              <a:pPr/>
              <a:t>12</a:t>
            </a:fld>
            <a:endParaRPr lang="en-AU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0C7BC4B1-ABC0-E48A-B01C-23379487E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410" y="1640104"/>
            <a:ext cx="8635180" cy="4525200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E610B2D2-2E42-BA9E-8153-3B7EBDAD24CB}"/>
              </a:ext>
            </a:extLst>
          </p:cNvPr>
          <p:cNvSpPr/>
          <p:nvPr/>
        </p:nvSpPr>
        <p:spPr>
          <a:xfrm>
            <a:off x="7795682" y="1340768"/>
            <a:ext cx="360040" cy="432048"/>
          </a:xfrm>
          <a:prstGeom prst="down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758BCD44-B89B-FCF5-CE3B-24113D606090}"/>
              </a:ext>
            </a:extLst>
          </p:cNvPr>
          <p:cNvSpPr/>
          <p:nvPr/>
        </p:nvSpPr>
        <p:spPr>
          <a:xfrm flipV="1">
            <a:off x="7821603" y="3284984"/>
            <a:ext cx="360040" cy="432048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BF298A-D225-94CD-9BFD-C4279F46FBF5}"/>
              </a:ext>
            </a:extLst>
          </p:cNvPr>
          <p:cNvSpPr txBox="1"/>
          <p:nvPr/>
        </p:nvSpPr>
        <p:spPr>
          <a:xfrm>
            <a:off x="7813675" y="3709452"/>
            <a:ext cx="117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>
                <a:solidFill>
                  <a:schemeClr val="accent1"/>
                </a:solidFill>
              </a:rPr>
              <a:t>Scenario 1</a:t>
            </a:r>
            <a:endParaRPr lang="en-AU" b="1" u="sng">
              <a:solidFill>
                <a:schemeClr val="accent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2E08A8-1CB7-1BF3-A7B8-A16D674E50A1}"/>
              </a:ext>
            </a:extLst>
          </p:cNvPr>
          <p:cNvSpPr txBox="1"/>
          <p:nvPr/>
        </p:nvSpPr>
        <p:spPr>
          <a:xfrm>
            <a:off x="8328446" y="1296844"/>
            <a:ext cx="117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>
                <a:solidFill>
                  <a:schemeClr val="accent2"/>
                </a:solidFill>
              </a:rPr>
              <a:t>Scenario 2</a:t>
            </a:r>
            <a:endParaRPr lang="en-AU" b="1" u="sng">
              <a:solidFill>
                <a:schemeClr val="accent2"/>
              </a:solidFill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D7052ED8-E1BA-8882-3143-C4C6A1CEFA9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423592" y="6122060"/>
            <a:ext cx="7546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AU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DNV, “CO2 RISKMAN JIP, Guidance on CCS CO2 Safety and Environment Major Accident Hazard Risk Management, Level 3 – Generic Guidance”, Report No. I3IJLJW-2, 30 January 2013, Rev. 1 (Reissued 17 December 2021, Rev 3).</a:t>
            </a:r>
            <a:endParaRPr lang="en-AU" sz="10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0087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BEE74-B0D4-6E26-B88A-5107E72EF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Modelling Approach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ACD60-7764-2A93-4C94-AC11C4070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AU" dirty="0"/>
              <a:t>DNV </a:t>
            </a:r>
            <a:r>
              <a:rPr lang="en-AU" dirty="0" err="1"/>
              <a:t>Phast</a:t>
            </a:r>
            <a:r>
              <a:rPr lang="en-AU" dirty="0"/>
              <a:t> software for modelling with extension to handle the fluid-to-solid transition of CO</a:t>
            </a:r>
            <a:r>
              <a:rPr lang="en-AU" baseline="-25000" dirty="0"/>
              <a:t>2</a:t>
            </a:r>
          </a:p>
          <a:p>
            <a:pPr lvl="1"/>
            <a:r>
              <a:rPr lang="en-AU" dirty="0"/>
              <a:t>The effect of solids formation is considered in the modelling.</a:t>
            </a:r>
          </a:p>
          <a:p>
            <a:pPr lvl="1"/>
            <a:endParaRPr lang="en-AU" dirty="0"/>
          </a:p>
          <a:p>
            <a:r>
              <a:rPr lang="en-US" dirty="0"/>
              <a:t>Dispersion model for </a:t>
            </a:r>
            <a:r>
              <a:rPr lang="en-US" b="1" u="sng" dirty="0"/>
              <a:t>horizontal releases</a:t>
            </a:r>
            <a:r>
              <a:rPr lang="en-US" dirty="0"/>
              <a:t> validated against experimental data </a:t>
            </a:r>
          </a:p>
          <a:p>
            <a:pPr lvl="1"/>
            <a:r>
              <a:rPr lang="en-US" dirty="0"/>
              <a:t>CO2PIPETRANS JIP8. </a:t>
            </a:r>
          </a:p>
          <a:p>
            <a:pPr lvl="1"/>
            <a:r>
              <a:rPr lang="en-US" dirty="0"/>
              <a:t>No solid fallout.</a:t>
            </a:r>
            <a:endParaRPr lang="en-AU" dirty="0"/>
          </a:p>
          <a:p>
            <a:endParaRPr lang="en-AU" dirty="0"/>
          </a:p>
          <a:p>
            <a:r>
              <a:rPr lang="en-AU" dirty="0"/>
              <a:t>Model parameters:</a:t>
            </a:r>
          </a:p>
          <a:p>
            <a:pPr lvl="1"/>
            <a:r>
              <a:rPr lang="en-AU" dirty="0"/>
              <a:t>Scenario-specific process conditions</a:t>
            </a:r>
          </a:p>
          <a:p>
            <a:pPr lvl="1"/>
            <a:r>
              <a:rPr lang="en-AU" dirty="0"/>
              <a:t>Typical day &amp; stable night weather conditions </a:t>
            </a:r>
          </a:p>
          <a:p>
            <a:pPr lvl="1"/>
            <a:r>
              <a:rPr lang="en-US" dirty="0"/>
              <a:t>Potential toxic effects – </a:t>
            </a:r>
            <a:r>
              <a:rPr lang="en-US" i="1" dirty="0"/>
              <a:t>Harm</a:t>
            </a:r>
            <a:r>
              <a:rPr lang="en-US" dirty="0"/>
              <a:t>, </a:t>
            </a:r>
            <a:r>
              <a:rPr lang="en-US" i="1" dirty="0"/>
              <a:t>Injury</a:t>
            </a:r>
            <a:r>
              <a:rPr lang="en-US" dirty="0"/>
              <a:t>, </a:t>
            </a:r>
            <a:r>
              <a:rPr lang="en-US" i="1" dirty="0"/>
              <a:t>Fatality</a:t>
            </a:r>
            <a:r>
              <a:rPr lang="en-US" dirty="0"/>
              <a:t> &amp; </a:t>
            </a:r>
            <a:r>
              <a:rPr lang="en-US" i="1" dirty="0"/>
              <a:t>Immediate Fatality</a:t>
            </a:r>
            <a:r>
              <a:rPr lang="en-US" dirty="0"/>
              <a:t>.</a:t>
            </a:r>
            <a:r>
              <a:rPr lang="en-AU" dirty="0"/>
              <a:t> 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7978B1-E8B6-D579-F58B-1AF4C9044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605C-83FC-4F42-81C5-C2A451363B5A}" type="slidenum">
              <a:rPr lang="en-AU" smtClean="0"/>
              <a:pPr/>
              <a:t>13</a:t>
            </a:fld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745B6B-1469-DF36-2F5B-CD252D2CE9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r="7624" b="12416"/>
          <a:stretch/>
        </p:blipFill>
        <p:spPr>
          <a:xfrm>
            <a:off x="6483458" y="3544672"/>
            <a:ext cx="4508283" cy="1800000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61BE3D9D-53DA-3C33-B6C4-D34A90333489}"/>
              </a:ext>
            </a:extLst>
          </p:cNvPr>
          <p:cNvSpPr txBox="1"/>
          <p:nvPr/>
        </p:nvSpPr>
        <p:spPr>
          <a:xfrm>
            <a:off x="6483458" y="5358394"/>
            <a:ext cx="5027787" cy="2513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DNV (2022), “Application of </a:t>
            </a:r>
            <a:r>
              <a:rPr lang="en-US" sz="1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Phast</a:t>
            </a: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and </a:t>
            </a:r>
            <a:r>
              <a:rPr lang="en-US" sz="1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Safeti</a:t>
            </a: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to carbon dioxide consequences and risks”.</a:t>
            </a:r>
            <a:endParaRPr lang="en-AU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321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4EB39F8-BC14-423B-5290-6562A991E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249" y="4145172"/>
            <a:ext cx="8524800" cy="21641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5A717DF-CE48-1A35-038A-98B3A5989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2244" y="1658142"/>
            <a:ext cx="8523675" cy="212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0C6218-51B3-DC38-80DC-BAADF110E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1: Raw Gas to Capture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6A2D03-AD1E-00E6-06DC-5F4801D4A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605C-83FC-4F42-81C5-C2A451363B5A}" type="slidenum">
              <a:rPr lang="en-AU" smtClean="0"/>
              <a:pPr/>
              <a:t>14</a:t>
            </a:fld>
            <a:endParaRPr lang="en-AU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A294BDC-AF3F-7F19-0B47-7040677E48C8}"/>
              </a:ext>
            </a:extLst>
          </p:cNvPr>
          <p:cNvSpPr txBox="1">
            <a:spLocks/>
          </p:cNvSpPr>
          <p:nvPr/>
        </p:nvSpPr>
        <p:spPr>
          <a:xfrm>
            <a:off x="2043341" y="1399883"/>
            <a:ext cx="3960441" cy="40097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933"/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933"/>
              </a:buClr>
              <a:buFont typeface="Arial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933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933"/>
              </a:buClr>
              <a:buFont typeface="Arial" pitchFamily="34" charset="0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9933"/>
              </a:buClr>
              <a:buFont typeface="Arial" pitchFamily="34" charset="0"/>
              <a:buChar char="»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dirty="0"/>
              <a:t>Extent of Flammable Envelope:</a:t>
            </a:r>
            <a:endParaRPr lang="en-AU" sz="7200" b="1" dirty="0"/>
          </a:p>
          <a:p>
            <a:endParaRPr lang="en-US" sz="2900" dirty="0"/>
          </a:p>
          <a:p>
            <a:endParaRPr lang="en-US" dirty="0"/>
          </a:p>
          <a:p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4A8E71-28C2-0F97-BDD5-C556CAAFBEBC}"/>
              </a:ext>
            </a:extLst>
          </p:cNvPr>
          <p:cNvSpPr txBox="1"/>
          <p:nvPr/>
        </p:nvSpPr>
        <p:spPr>
          <a:xfrm>
            <a:off x="9120336" y="3551310"/>
            <a:ext cx="81464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25 m</a:t>
            </a:r>
            <a:endParaRPr lang="en-AU" sz="2400" b="1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039FBDE-229D-F3B3-06DC-88363E9659B7}"/>
              </a:ext>
            </a:extLst>
          </p:cNvPr>
          <p:cNvCxnSpPr>
            <a:cxnSpLocks/>
          </p:cNvCxnSpPr>
          <p:nvPr/>
        </p:nvCxnSpPr>
        <p:spPr>
          <a:xfrm>
            <a:off x="9516508" y="2498136"/>
            <a:ext cx="0" cy="108000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84AC743-F3E7-73E5-70D4-462A575B4305}"/>
              </a:ext>
            </a:extLst>
          </p:cNvPr>
          <p:cNvSpPr txBox="1"/>
          <p:nvPr/>
        </p:nvSpPr>
        <p:spPr>
          <a:xfrm>
            <a:off x="3719736" y="5966938"/>
            <a:ext cx="65915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6 m</a:t>
            </a:r>
            <a:endParaRPr lang="en-AU" sz="2400" b="1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780866A-DA6D-EF58-BA55-46638D5C84C9}"/>
              </a:ext>
            </a:extLst>
          </p:cNvPr>
          <p:cNvCxnSpPr>
            <a:cxnSpLocks/>
          </p:cNvCxnSpPr>
          <p:nvPr/>
        </p:nvCxnSpPr>
        <p:spPr>
          <a:xfrm>
            <a:off x="4079776" y="4869160"/>
            <a:ext cx="0" cy="108000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191586C-0BC6-6B91-026D-633A31A9E3FB}"/>
              </a:ext>
            </a:extLst>
          </p:cNvPr>
          <p:cNvSpPr txBox="1">
            <a:spLocks/>
          </p:cNvSpPr>
          <p:nvPr/>
        </p:nvSpPr>
        <p:spPr>
          <a:xfrm>
            <a:off x="2013322" y="3896068"/>
            <a:ext cx="3960441" cy="40097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933"/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933"/>
              </a:buClr>
              <a:buFont typeface="Arial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933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933"/>
              </a:buClr>
              <a:buFont typeface="Arial" pitchFamily="34" charset="0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9933"/>
              </a:buClr>
              <a:buFont typeface="Arial" pitchFamily="34" charset="0"/>
              <a:buChar char="»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dirty="0"/>
              <a:t>Extent of Injury Threshold:</a:t>
            </a:r>
            <a:endParaRPr lang="en-AU" sz="7200" b="1" dirty="0"/>
          </a:p>
          <a:p>
            <a:endParaRPr lang="en-US" sz="2900" dirty="0"/>
          </a:p>
          <a:p>
            <a:endParaRPr lang="en-US" dirty="0"/>
          </a:p>
          <a:p>
            <a:endParaRPr lang="en-AU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2861002-BA93-319D-E7E8-AE16EE0FF8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0349" y="1803928"/>
            <a:ext cx="1453333" cy="72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69130FE-AFB4-3663-9645-8EB3C282B0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5599" y="4278288"/>
            <a:ext cx="145333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79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5D161-CC4B-CB18-EB0E-633514A1C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2: Compressed CO</a:t>
            </a:r>
            <a:r>
              <a:rPr lang="en-US" baseline="-25000" dirty="0"/>
              <a:t>2</a:t>
            </a:r>
            <a:r>
              <a:rPr lang="en-US" dirty="0"/>
              <a:t> to Transport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27D8A9-42E3-68CA-3E69-B66407154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605C-83FC-4F42-81C5-C2A451363B5A}" type="slidenum">
              <a:rPr lang="en-AU" smtClean="0"/>
              <a:pPr/>
              <a:t>15</a:t>
            </a:fld>
            <a:endParaRPr lang="en-AU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8E4DA43-9461-AC28-E3BF-2BC13B52B082}"/>
              </a:ext>
            </a:extLst>
          </p:cNvPr>
          <p:cNvSpPr txBox="1">
            <a:spLocks/>
          </p:cNvSpPr>
          <p:nvPr/>
        </p:nvSpPr>
        <p:spPr>
          <a:xfrm>
            <a:off x="2335878" y="3911693"/>
            <a:ext cx="5748834" cy="40097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933"/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933"/>
              </a:buClr>
              <a:buFont typeface="Arial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933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933"/>
              </a:buClr>
              <a:buFont typeface="Arial" pitchFamily="34" charset="0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9933"/>
              </a:buClr>
              <a:buFont typeface="Arial" pitchFamily="34" charset="0"/>
              <a:buChar char="»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dirty="0"/>
              <a:t>Extent of Injury Threshold – Footprint (@1 m):</a:t>
            </a:r>
            <a:endParaRPr lang="en-AU" sz="7200" b="1" dirty="0"/>
          </a:p>
          <a:p>
            <a:endParaRPr lang="en-US" sz="2900" dirty="0"/>
          </a:p>
          <a:p>
            <a:endParaRPr lang="en-US" dirty="0"/>
          </a:p>
          <a:p>
            <a:endParaRPr lang="en-AU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C10241A-CAB8-7D56-6602-9AF66E4E0643}"/>
              </a:ext>
            </a:extLst>
          </p:cNvPr>
          <p:cNvSpPr txBox="1">
            <a:spLocks/>
          </p:cNvSpPr>
          <p:nvPr/>
        </p:nvSpPr>
        <p:spPr>
          <a:xfrm>
            <a:off x="2335879" y="1443184"/>
            <a:ext cx="5209500" cy="40097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933"/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933"/>
              </a:buClr>
              <a:buFont typeface="Arial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933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933"/>
              </a:buClr>
              <a:buFont typeface="Arial" pitchFamily="34" charset="0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9933"/>
              </a:buClr>
              <a:buFont typeface="Arial" pitchFamily="34" charset="0"/>
              <a:buChar char="»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dirty="0"/>
              <a:t>Extent of Injury Threshold – Side View:</a:t>
            </a:r>
            <a:endParaRPr lang="en-AU" sz="7200" b="1" dirty="0"/>
          </a:p>
          <a:p>
            <a:pPr marL="0" indent="0">
              <a:buNone/>
            </a:pPr>
            <a:endParaRPr lang="en-US" sz="2900" dirty="0"/>
          </a:p>
          <a:p>
            <a:endParaRPr lang="en-US" dirty="0"/>
          </a:p>
          <a:p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88372E-8A82-BD34-3FAB-DE6CF71B1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536" y="4266185"/>
            <a:ext cx="9144000" cy="23101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658B54-5A58-2E6A-4F90-E2AF909D8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536" y="1700808"/>
            <a:ext cx="9144000" cy="22360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8E7F48F-C826-0E04-A331-55283940F1B7}"/>
              </a:ext>
            </a:extLst>
          </p:cNvPr>
          <p:cNvSpPr txBox="1"/>
          <p:nvPr/>
        </p:nvSpPr>
        <p:spPr>
          <a:xfrm>
            <a:off x="9895535" y="3610246"/>
            <a:ext cx="97013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110 m</a:t>
            </a:r>
            <a:endParaRPr lang="en-AU" sz="2400" b="1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FD9CB23-62B0-48ED-A2B4-D824589B93A9}"/>
              </a:ext>
            </a:extLst>
          </p:cNvPr>
          <p:cNvCxnSpPr>
            <a:cxnSpLocks/>
          </p:cNvCxnSpPr>
          <p:nvPr/>
        </p:nvCxnSpPr>
        <p:spPr>
          <a:xfrm>
            <a:off x="10416480" y="2996952"/>
            <a:ext cx="0" cy="75600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C8475F8-0AE2-B4FD-F600-ECE29FDAF6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000" y="1845159"/>
            <a:ext cx="1453333" cy="72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F34A81C-FE95-9DA7-3731-F68EE9506C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8212" y="4474597"/>
            <a:ext cx="145333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257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3CC03-D1AB-DA69-3B5F-D248F76FC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Comparison of Hazard Ranges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54EA5B-D14B-A183-DF85-29955BC26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605C-83FC-4F42-81C5-C2A451363B5A}" type="slidenum">
              <a:rPr lang="en-AU" smtClean="0"/>
              <a:pPr/>
              <a:t>16</a:t>
            </a:fld>
            <a:endParaRPr lang="en-AU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D5AAE6-D0D0-4192-0851-F9FE2B1C3FAA}"/>
              </a:ext>
            </a:extLst>
          </p:cNvPr>
          <p:cNvSpPr txBox="1">
            <a:spLocks/>
          </p:cNvSpPr>
          <p:nvPr/>
        </p:nvSpPr>
        <p:spPr>
          <a:xfrm>
            <a:off x="2408740" y="1401094"/>
            <a:ext cx="3075964" cy="922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933"/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933"/>
              </a:buClr>
              <a:buFont typeface="Arial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933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933"/>
              </a:buClr>
              <a:buFont typeface="Arial" pitchFamily="34" charset="0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9933"/>
              </a:buClr>
              <a:buFont typeface="Arial" pitchFamily="34" charset="0"/>
              <a:buChar char="»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dirty="0"/>
              <a:t>Scenario 1</a:t>
            </a:r>
          </a:p>
          <a:p>
            <a:pPr marL="0" indent="0" algn="ctr">
              <a:buNone/>
            </a:pPr>
            <a:r>
              <a:rPr lang="en-AU" dirty="0"/>
              <a:t>Hazard Range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DF8050F-46FD-AE3A-1027-C83F8D148DCA}"/>
              </a:ext>
            </a:extLst>
          </p:cNvPr>
          <p:cNvSpPr txBox="1">
            <a:spLocks/>
          </p:cNvSpPr>
          <p:nvPr/>
        </p:nvSpPr>
        <p:spPr>
          <a:xfrm>
            <a:off x="8234914" y="1364096"/>
            <a:ext cx="2664296" cy="922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933"/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933"/>
              </a:buClr>
              <a:buFont typeface="Arial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933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933"/>
              </a:buClr>
              <a:buFont typeface="Arial" pitchFamily="34" charset="0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9933"/>
              </a:buClr>
              <a:buFont typeface="Arial" pitchFamily="34" charset="0"/>
              <a:buChar char="»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dirty="0"/>
              <a:t>Scenario 2</a:t>
            </a:r>
          </a:p>
          <a:p>
            <a:pPr marL="0" indent="0" algn="ctr">
              <a:buNone/>
            </a:pPr>
            <a:r>
              <a:rPr lang="en-AU" dirty="0"/>
              <a:t>Hazard Range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78ABCB-959C-688E-9F0C-122C71D9092A}"/>
              </a:ext>
            </a:extLst>
          </p:cNvPr>
          <p:cNvSpPr txBox="1"/>
          <p:nvPr/>
        </p:nvSpPr>
        <p:spPr>
          <a:xfrm>
            <a:off x="2026457" y="5724808"/>
            <a:ext cx="824600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spcBef>
                <a:spcPct val="20000"/>
              </a:spcBef>
              <a:buClr>
                <a:srgbClr val="FF9933"/>
              </a:buClr>
            </a:pPr>
            <a:r>
              <a:rPr lang="en-US" sz="1800" i="1" dirty="0">
                <a:effectLst/>
                <a:latin typeface="Segoe UI" panose="020B0502040204020203" pitchFamily="34" charset="0"/>
              </a:rPr>
              <a:t>A CO</a:t>
            </a:r>
            <a:r>
              <a:rPr lang="en-US" sz="1800" i="1" baseline="-25000" dirty="0">
                <a:effectLst/>
                <a:latin typeface="Segoe UI" panose="020B0502040204020203" pitchFamily="34" charset="0"/>
              </a:rPr>
              <a:t>2</a:t>
            </a:r>
            <a:r>
              <a:rPr lang="en-US" sz="1800" i="1" dirty="0">
                <a:effectLst/>
                <a:latin typeface="Segoe UI" panose="020B0502040204020203" pitchFamily="34" charset="0"/>
              </a:rPr>
              <a:t> release from CCS facilities could impact a much larger, previously unaffected population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AU" sz="2000" i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34A472-9AAD-6E86-1F67-E71A5CC99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990" y="2415324"/>
            <a:ext cx="3391074" cy="31751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FECB27-02B1-0909-6F41-B691851F2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9117" y="2393607"/>
            <a:ext cx="3695890" cy="32323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75A80C-C6E9-86F2-B216-6D662AFF25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0134" y="2415657"/>
            <a:ext cx="3569145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574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93E504F-3569-A422-7353-A8DC388EE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2" y="4016359"/>
            <a:ext cx="9545345" cy="23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5BB472-9216-B419-8673-1567FE10E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on Surrounding Areas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9E025B-686F-4739-A02E-2FF3A41C8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605C-83FC-4F42-81C5-C2A451363B5A}" type="slidenum">
              <a:rPr lang="en-AU" smtClean="0"/>
              <a:pPr/>
              <a:t>17</a:t>
            </a:fld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DD34D3-E5EB-07F3-935A-6AA677D9D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067" y="1412776"/>
            <a:ext cx="3818470" cy="21963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92EA86-E253-0ADA-46A5-A39DCB2117C9}"/>
              </a:ext>
            </a:extLst>
          </p:cNvPr>
          <p:cNvSpPr txBox="1"/>
          <p:nvPr/>
        </p:nvSpPr>
        <p:spPr>
          <a:xfrm>
            <a:off x="10416480" y="6207695"/>
            <a:ext cx="97013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175 m</a:t>
            </a:r>
            <a:endParaRPr lang="en-AU" sz="2400" b="1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9C747D0-6FDA-2B6F-B37C-84856AA9C8E8}"/>
              </a:ext>
            </a:extLst>
          </p:cNvPr>
          <p:cNvCxnSpPr>
            <a:cxnSpLocks/>
          </p:cNvCxnSpPr>
          <p:nvPr/>
        </p:nvCxnSpPr>
        <p:spPr>
          <a:xfrm>
            <a:off x="10901549" y="5184117"/>
            <a:ext cx="0" cy="108000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32464062-1C62-E927-D59B-9B9BDB00B5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9616" y="1933556"/>
            <a:ext cx="2137752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844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3BCA3-80CB-CDC3-47B2-9E28781DB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Upgrading Emergency Response Plans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DBC85-6AD7-4A8C-EA25-B41C2BB4B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Update emergency response plans to incorporate strategy required in response to a CO</a:t>
            </a:r>
            <a:r>
              <a:rPr lang="en-US" baseline="-25000" dirty="0"/>
              <a:t>2</a:t>
            </a:r>
            <a:r>
              <a:rPr lang="en-US" dirty="0"/>
              <a:t> release</a:t>
            </a:r>
          </a:p>
          <a:p>
            <a:endParaRPr lang="en-US" dirty="0"/>
          </a:p>
          <a:p>
            <a:r>
              <a:rPr lang="en-US" dirty="0"/>
              <a:t>PPE different from that typically used</a:t>
            </a:r>
          </a:p>
          <a:p>
            <a:pPr lvl="1"/>
            <a:r>
              <a:rPr lang="en-US" sz="1900" dirty="0"/>
              <a:t>Respiratory protection to cope with the toxic risk</a:t>
            </a:r>
          </a:p>
          <a:p>
            <a:pPr lvl="1"/>
            <a:r>
              <a:rPr lang="en-US" sz="1900" dirty="0"/>
              <a:t>Leather gloves to cope with frostbite risk</a:t>
            </a:r>
          </a:p>
          <a:p>
            <a:pPr lvl="1"/>
            <a:r>
              <a:rPr lang="en-US" sz="1900" dirty="0"/>
              <a:t>Hearing protection from high-pressure releases</a:t>
            </a:r>
          </a:p>
          <a:p>
            <a:endParaRPr lang="en-US" dirty="0"/>
          </a:p>
          <a:p>
            <a:r>
              <a:rPr lang="en-US" dirty="0"/>
              <a:t>Training tailored to the specific needs of CO</a:t>
            </a:r>
            <a:r>
              <a:rPr lang="en-US" baseline="-25000" dirty="0"/>
              <a:t>2</a:t>
            </a:r>
            <a:r>
              <a:rPr lang="en-US" dirty="0"/>
              <a:t> releases</a:t>
            </a:r>
          </a:p>
          <a:p>
            <a:pPr lvl="1"/>
            <a:r>
              <a:rPr lang="en-US" sz="1900" dirty="0"/>
              <a:t>Understanding the constraints of respiration equipment and the time available</a:t>
            </a:r>
          </a:p>
          <a:p>
            <a:pPr lvl="1"/>
            <a:r>
              <a:rPr lang="en-US" sz="1900" dirty="0"/>
              <a:t>Enacting a buddy system so responders do not enter </a:t>
            </a:r>
            <a:r>
              <a:rPr lang="en-US" sz="1900" dirty="0" err="1"/>
              <a:t>vapour</a:t>
            </a:r>
            <a:r>
              <a:rPr lang="en-US" sz="1900" dirty="0"/>
              <a:t> clouds alone</a:t>
            </a:r>
          </a:p>
          <a:p>
            <a:endParaRPr lang="en-US" dirty="0"/>
          </a:p>
          <a:p>
            <a:r>
              <a:rPr lang="en-US" dirty="0"/>
              <a:t>Institutions are developing ER guidance to assist operators</a:t>
            </a:r>
          </a:p>
          <a:p>
            <a:pPr lvl="1"/>
            <a:r>
              <a:rPr lang="en-US" sz="1900" dirty="0"/>
              <a:t>Response to events like the Denbury incident, but applicable at site too</a:t>
            </a:r>
          </a:p>
          <a:p>
            <a:pPr lvl="1"/>
            <a:r>
              <a:rPr lang="en-US" sz="1900" dirty="0"/>
              <a:t>API tactical guidance in responding to a pipeline CO</a:t>
            </a:r>
            <a:r>
              <a:rPr lang="en-US" sz="1900" baseline="-25000" dirty="0"/>
              <a:t>2</a:t>
            </a:r>
            <a:r>
              <a:rPr lang="en-US" sz="1900" dirty="0"/>
              <a:t> release</a:t>
            </a:r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204A85-3BD1-0262-B008-7CA689588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605C-83FC-4F42-81C5-C2A451363B5A}" type="slidenum">
              <a:rPr lang="en-AU" smtClean="0"/>
              <a:pPr/>
              <a:t>18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72018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3F473-ED3C-1F72-ACA5-4C50978A3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Consider shelter-in-place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F2C18-4DE6-8E7E-3676-F897219AA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Toxic hazards present different risk to personnel within buildings.</a:t>
            </a:r>
          </a:p>
          <a:p>
            <a:pPr lvl="1"/>
            <a:r>
              <a:rPr lang="en-US" dirty="0"/>
              <a:t>Toxic exposure potential for personnel in buildings surrounding the process buildings and perhaps beyond</a:t>
            </a:r>
          </a:p>
          <a:p>
            <a:pPr lvl="1"/>
            <a:r>
              <a:rPr lang="en-US" dirty="0"/>
              <a:t>New concepts introduced to operators and personnel alike</a:t>
            </a:r>
          </a:p>
          <a:p>
            <a:endParaRPr lang="en-US" dirty="0"/>
          </a:p>
          <a:p>
            <a:r>
              <a:rPr lang="en-US" dirty="0"/>
              <a:t>Considerations and adjustments for on-site buildings (e.g. RP 752)</a:t>
            </a:r>
          </a:p>
          <a:p>
            <a:pPr lvl="1"/>
            <a:r>
              <a:rPr lang="en-US" dirty="0"/>
              <a:t>In response to a toxic release, is sheltering in place or evacuating safer?</a:t>
            </a:r>
          </a:p>
          <a:p>
            <a:pPr lvl="1"/>
            <a:r>
              <a:rPr lang="en-US" dirty="0"/>
              <a:t>How long can I stay indoors before needed to exit?</a:t>
            </a:r>
          </a:p>
          <a:p>
            <a:pPr lvl="1"/>
            <a:r>
              <a:rPr lang="en-US" dirty="0"/>
              <a:t>What additional PPE personnel protective equipment does it require?</a:t>
            </a:r>
          </a:p>
          <a:p>
            <a:endParaRPr lang="en-US" dirty="0"/>
          </a:p>
          <a:p>
            <a:r>
              <a:rPr lang="en-US" dirty="0"/>
              <a:t>Are existing buildings capable of serving as effective toxic refuges?</a:t>
            </a:r>
          </a:p>
          <a:p>
            <a:pPr lvl="1"/>
            <a:r>
              <a:rPr lang="en-US" dirty="0"/>
              <a:t>Ensuring buildings are airtight: sealing windows, doors, and penetrations.</a:t>
            </a:r>
          </a:p>
          <a:p>
            <a:pPr lvl="1"/>
            <a:r>
              <a:rPr lang="en-US" dirty="0"/>
              <a:t>HVAC systems capable of shutdown.</a:t>
            </a:r>
          </a:p>
          <a:p>
            <a:pPr lvl="1"/>
            <a:r>
              <a:rPr lang="en-US" dirty="0"/>
              <a:t>Systems to notify personnel (indoor and outdoor) of air concentration levels.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CF27AC-DF89-94B5-4006-A76CF4043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605C-83FC-4F42-81C5-C2A451363B5A}" type="slidenum">
              <a:rPr lang="en-AU" smtClean="0"/>
              <a:pPr/>
              <a:t>19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19027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4F970-59CF-F22D-5CC7-60AE560F2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12DBD-A23C-A291-EAB7-93EF3E4EE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Carbon Capture and Storage at gas processing facilities</a:t>
            </a:r>
          </a:p>
          <a:p>
            <a:endParaRPr lang="en-US" dirty="0"/>
          </a:p>
          <a:p>
            <a:r>
              <a:rPr lang="en-US" dirty="0"/>
              <a:t>Hazards profile of a gas processing facility</a:t>
            </a:r>
          </a:p>
          <a:p>
            <a:endParaRPr lang="en-US" dirty="0"/>
          </a:p>
          <a:p>
            <a:r>
              <a:rPr lang="en-US" dirty="0"/>
              <a:t>Carbon Dioxide (CO</a:t>
            </a:r>
            <a:r>
              <a:rPr lang="en-US" baseline="-25000" dirty="0"/>
              <a:t>2</a:t>
            </a:r>
            <a:r>
              <a:rPr lang="en-US" dirty="0"/>
              <a:t>) hazards introduced by carbon capture and storage</a:t>
            </a:r>
          </a:p>
          <a:p>
            <a:endParaRPr lang="en-US" dirty="0"/>
          </a:p>
          <a:p>
            <a:r>
              <a:rPr lang="en-US" dirty="0"/>
              <a:t>Major incidents involving carbon dioxide</a:t>
            </a:r>
            <a:endParaRPr lang="en-US" baseline="-25000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Case study illustrating the significant hazard ranges introduced by CO</a:t>
            </a:r>
            <a:r>
              <a:rPr lang="en-US" baseline="-25000" dirty="0"/>
              <a:t>2</a:t>
            </a:r>
            <a:r>
              <a:rPr lang="en-US" dirty="0"/>
              <a:t> releases from future CCS operations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DAF20F-B6DC-30D1-AE31-33B4A83C9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605C-83FC-4F42-81C5-C2A451363B5A}" type="slidenum">
              <a:rPr lang="en-AU" smtClean="0"/>
              <a:pPr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235225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35944-C509-EA8A-D033-134FEB987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Conclusion:</a:t>
            </a:r>
            <a:br>
              <a:rPr lang="en-AU" dirty="0"/>
            </a:br>
            <a:r>
              <a:rPr lang="en-US" dirty="0"/>
              <a:t>CCS Triggers Toxic Thoughts </a:t>
            </a:r>
            <a:r>
              <a:rPr lang="en-US" dirty="0">
                <a:latin typeface="Segoe UI Emoji" panose="020B0502040204020203" pitchFamily="34" charset="0"/>
                <a:ea typeface="Segoe UI Emoji" panose="020B0502040204020203" pitchFamily="34" charset="0"/>
              </a:rPr>
              <a:t>🤯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FB203-3CCF-2AD2-B255-5AC8A1A327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Releases pose a significant toxic hazard, distinct from traditional hazards at gas processing plants.</a:t>
            </a:r>
          </a:p>
          <a:p>
            <a:endParaRPr lang="en-US" dirty="0"/>
          </a:p>
          <a:p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used in large quantities combined with its unique physical properties increases the potential risk</a:t>
            </a:r>
          </a:p>
          <a:p>
            <a:endParaRPr lang="en-US" dirty="0"/>
          </a:p>
          <a:p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release scenarios could expose personnel to harmful concentrations in the plant and nearby areas.  </a:t>
            </a:r>
          </a:p>
          <a:p>
            <a:pPr lvl="1"/>
            <a:r>
              <a:rPr lang="en-US" dirty="0"/>
              <a:t>May involve large numbers of people who were not previously exposed to plant hazards.</a:t>
            </a:r>
          </a:p>
          <a:p>
            <a:endParaRPr lang="en-US" dirty="0"/>
          </a:p>
          <a:p>
            <a:r>
              <a:rPr lang="en-US" dirty="0"/>
              <a:t>Insights can be used to update emergency response plans for potential CO</a:t>
            </a:r>
            <a:r>
              <a:rPr lang="en-US" baseline="-25000" dirty="0"/>
              <a:t>2</a:t>
            </a:r>
            <a:r>
              <a:rPr lang="en-US" dirty="0"/>
              <a:t> release impacts at CCS facilities.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4551CA-1BC2-5CFB-9EAB-EE8CD88B2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605C-83FC-4F42-81C5-C2A451363B5A}" type="slidenum">
              <a:rPr lang="en-AU" smtClean="0"/>
              <a:pPr/>
              <a:t>20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83624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B1BDD330-B6AC-48A5-948E-B98B4CF1F5F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35361" y="1196761"/>
            <a:ext cx="9649071" cy="794519"/>
          </a:xfrm>
        </p:spPr>
        <p:txBody>
          <a:bodyPr>
            <a:normAutofit/>
          </a:bodyPr>
          <a:lstStyle/>
          <a:p>
            <a:r>
              <a:rPr lang="en-AU" dirty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48949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98ED5-3268-C520-ED0B-46F7A1A48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B4A98-52EE-CF77-9434-65DA6FD06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1D529E-AFC0-A848-CFDB-557CEED44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605C-83FC-4F42-81C5-C2A451363B5A}" type="slidenum">
              <a:rPr lang="en-AU" smtClean="0"/>
              <a:pPr/>
              <a:t>22</a:t>
            </a:fld>
            <a:endParaRPr lang="en-AU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F9EB44-7C08-599F-86AD-C4AF27A14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018" y="1600205"/>
            <a:ext cx="452596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010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35D54-8A37-A269-43EB-FA481A19D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Carbon Capture and Storage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6D8E8-23C5-1CE0-1CF4-BA575DF60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Achieving greenhouse gas emission targets will require mitigation measures to remove (capture) carbon dioxide (CO</a:t>
            </a:r>
            <a:r>
              <a:rPr lang="en-US" baseline="-25000" dirty="0"/>
              <a:t>2</a:t>
            </a:r>
            <a:r>
              <a:rPr lang="en-US" dirty="0"/>
              <a:t>) from process vent systems in many existing use situations.</a:t>
            </a:r>
            <a:br>
              <a:rPr lang="en-US" dirty="0"/>
            </a:br>
            <a:endParaRPr lang="en-US" dirty="0"/>
          </a:p>
          <a:p>
            <a:r>
              <a:rPr lang="en-US" dirty="0"/>
              <a:t>Carbon Capture and Storage (CCS) aims to prevent CO</a:t>
            </a:r>
            <a:r>
              <a:rPr lang="en-US" baseline="-25000" dirty="0"/>
              <a:t>2</a:t>
            </a:r>
            <a:r>
              <a:rPr lang="en-US" dirty="0"/>
              <a:t> generated by processing facilities from being released into the atmosphere</a:t>
            </a:r>
          </a:p>
          <a:p>
            <a:endParaRPr lang="en-US" dirty="0"/>
          </a:p>
          <a:p>
            <a:r>
              <a:rPr lang="en-US" dirty="0"/>
              <a:t>CCS involves capturing CO</a:t>
            </a:r>
            <a:r>
              <a:rPr lang="en-US" baseline="-25000" dirty="0"/>
              <a:t>2</a:t>
            </a:r>
            <a:r>
              <a:rPr lang="en-US" dirty="0"/>
              <a:t>, transporting it (usually by pipeline), and then storing it underground (typically in depleted gas reservoirs).</a:t>
            </a:r>
          </a:p>
          <a:p>
            <a:endParaRPr lang="en-US" dirty="0"/>
          </a:p>
          <a:p>
            <a:r>
              <a:rPr lang="en-US" dirty="0"/>
              <a:t>Capture and compression for transportation is typically conducted on-site at an existing processing facility.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8A1AB-0608-B1CF-B52A-D4E903672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605C-83FC-4F42-81C5-C2A451363B5A}" type="slidenum">
              <a:rPr lang="en-AU" smtClean="0"/>
              <a:pPr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04456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6A4D6-46BE-B6FA-2966-7A3E5697C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plant with </a:t>
            </a:r>
            <a:r>
              <a:rPr lang="en-AU" dirty="0"/>
              <a:t>future CCS operations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5A386E-3DB3-C5A9-BD5C-6C1A7A5A2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605C-83FC-4F42-81C5-C2A451363B5A}" type="slidenum">
              <a:rPr lang="en-AU" smtClean="0"/>
              <a:pPr/>
              <a:t>4</a:t>
            </a:fld>
            <a:endParaRPr lang="en-AU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D292BCF-472A-9DE3-DD9F-672690DA2BAB}"/>
              </a:ext>
            </a:extLst>
          </p:cNvPr>
          <p:cNvGrpSpPr/>
          <p:nvPr/>
        </p:nvGrpSpPr>
        <p:grpSpPr>
          <a:xfrm>
            <a:off x="1853622" y="1661664"/>
            <a:ext cx="8484755" cy="4464505"/>
            <a:chOff x="707452" y="1844824"/>
            <a:chExt cx="7253092" cy="381642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2C4241D-53E8-0FC3-369D-B388270E6DF9}"/>
                </a:ext>
              </a:extLst>
            </p:cNvPr>
            <p:cNvSpPr/>
            <p:nvPr/>
          </p:nvSpPr>
          <p:spPr>
            <a:xfrm>
              <a:off x="2242808" y="4551045"/>
              <a:ext cx="208449" cy="57286"/>
            </a:xfrm>
            <a:custGeom>
              <a:avLst/>
              <a:gdLst>
                <a:gd name="connsiteX0" fmla="*/ 0 w 561975"/>
                <a:gd name="connsiteY0" fmla="*/ 0 h 0"/>
                <a:gd name="connsiteX1" fmla="*/ 561975 w 56197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1975">
                  <a:moveTo>
                    <a:pt x="0" y="0"/>
                  </a:moveTo>
                  <a:lnTo>
                    <a:pt x="561975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558CED3-58DB-C022-9553-6FD5BC209C59}"/>
                </a:ext>
              </a:extLst>
            </p:cNvPr>
            <p:cNvSpPr/>
            <p:nvPr/>
          </p:nvSpPr>
          <p:spPr>
            <a:xfrm>
              <a:off x="1833261" y="4549861"/>
              <a:ext cx="208449" cy="57286"/>
            </a:xfrm>
            <a:custGeom>
              <a:avLst/>
              <a:gdLst>
                <a:gd name="connsiteX0" fmla="*/ 0 w 561975"/>
                <a:gd name="connsiteY0" fmla="*/ 0 h 0"/>
                <a:gd name="connsiteX1" fmla="*/ 561975 w 56197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1975">
                  <a:moveTo>
                    <a:pt x="0" y="0"/>
                  </a:moveTo>
                  <a:lnTo>
                    <a:pt x="561975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8B887A3-88E5-12BE-78EF-D1BFF7763948}"/>
                </a:ext>
              </a:extLst>
            </p:cNvPr>
            <p:cNvGrpSpPr/>
            <p:nvPr/>
          </p:nvGrpSpPr>
          <p:grpSpPr>
            <a:xfrm>
              <a:off x="707452" y="3976764"/>
              <a:ext cx="1023525" cy="388340"/>
              <a:chOff x="705249" y="4250917"/>
              <a:chExt cx="1023525" cy="388340"/>
            </a:xfrm>
          </p:grpSpPr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5989F7AF-3523-AB3A-DC87-B4289631A356}"/>
                  </a:ext>
                </a:extLst>
              </p:cNvPr>
              <p:cNvSpPr/>
              <p:nvPr/>
            </p:nvSpPr>
            <p:spPr>
              <a:xfrm>
                <a:off x="826677" y="4562151"/>
                <a:ext cx="795038" cy="57286"/>
              </a:xfrm>
              <a:custGeom>
                <a:avLst/>
                <a:gdLst>
                  <a:gd name="connsiteX0" fmla="*/ 0 w 561975"/>
                  <a:gd name="connsiteY0" fmla="*/ 0 h 0"/>
                  <a:gd name="connsiteX1" fmla="*/ 561975 w 561975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1975">
                    <a:moveTo>
                      <a:pt x="0" y="0"/>
                    </a:moveTo>
                    <a:lnTo>
                      <a:pt x="561975" y="0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A385F82-C31B-0715-57E2-0CAB42B2DE3D}"/>
                  </a:ext>
                </a:extLst>
              </p:cNvPr>
              <p:cNvSpPr txBox="1"/>
              <p:nvPr/>
            </p:nvSpPr>
            <p:spPr>
              <a:xfrm>
                <a:off x="705249" y="4250917"/>
                <a:ext cx="1023525" cy="2236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1100" b="1"/>
                  <a:t>Raw Gas</a:t>
                </a:r>
              </a:p>
            </p:txBody>
          </p:sp>
          <p:sp>
            <p:nvSpPr>
              <p:cNvPr id="54" name="Flowchart: Merge 53">
                <a:extLst>
                  <a:ext uri="{FF2B5EF4-FFF2-40B4-BE49-F238E27FC236}">
                    <a16:creationId xmlns:a16="http://schemas.microsoft.com/office/drawing/2014/main" id="{6DD49190-EEF4-903F-8C2F-67E6CE5C5495}"/>
                  </a:ext>
                </a:extLst>
              </p:cNvPr>
              <p:cNvSpPr/>
              <p:nvPr/>
            </p:nvSpPr>
            <p:spPr>
              <a:xfrm rot="16200000">
                <a:off x="1143660" y="4481483"/>
                <a:ext cx="157774" cy="157774"/>
              </a:xfrm>
              <a:prstGeom prst="flowChartMerg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C79D845-6E0A-F2CD-3751-62060DA9CA6A}"/>
                </a:ext>
              </a:extLst>
            </p:cNvPr>
            <p:cNvSpPr/>
            <p:nvPr/>
          </p:nvSpPr>
          <p:spPr>
            <a:xfrm rot="5400000">
              <a:off x="3673554" y="2990600"/>
              <a:ext cx="45719" cy="624566"/>
            </a:xfrm>
            <a:custGeom>
              <a:avLst/>
              <a:gdLst>
                <a:gd name="connsiteX0" fmla="*/ 0 w 0"/>
                <a:gd name="connsiteY0" fmla="*/ 0 h 590550"/>
                <a:gd name="connsiteX1" fmla="*/ 0 w 0"/>
                <a:gd name="connsiteY1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590550">
                  <a:moveTo>
                    <a:pt x="0" y="0"/>
                  </a:moveTo>
                  <a:lnTo>
                    <a:pt x="0" y="590550"/>
                  </a:lnTo>
                </a:path>
              </a:pathLst>
            </a:cu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969A8D0-A124-D3EF-B606-8A6D717E995F}"/>
                </a:ext>
              </a:extLst>
            </p:cNvPr>
            <p:cNvGrpSpPr/>
            <p:nvPr/>
          </p:nvGrpSpPr>
          <p:grpSpPr>
            <a:xfrm>
              <a:off x="2915833" y="3429000"/>
              <a:ext cx="123590" cy="381334"/>
              <a:chOff x="3740838" y="3831431"/>
              <a:chExt cx="218526" cy="674262"/>
            </a:xfrm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4EE63E74-257C-FA60-35B4-4062093B1C64}"/>
                  </a:ext>
                </a:extLst>
              </p:cNvPr>
              <p:cNvSpPr/>
              <p:nvPr/>
            </p:nvSpPr>
            <p:spPr>
              <a:xfrm>
                <a:off x="3821905" y="3831431"/>
                <a:ext cx="45719" cy="674262"/>
              </a:xfrm>
              <a:custGeom>
                <a:avLst/>
                <a:gdLst>
                  <a:gd name="connsiteX0" fmla="*/ 0 w 0"/>
                  <a:gd name="connsiteY0" fmla="*/ 554832 h 554832"/>
                  <a:gd name="connsiteX1" fmla="*/ 0 w 0"/>
                  <a:gd name="connsiteY1" fmla="*/ 0 h 554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554832">
                    <a:moveTo>
                      <a:pt x="0" y="554832"/>
                    </a:moveTo>
                    <a:lnTo>
                      <a:pt x="0" y="0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6" name="Isosceles Triangle 45">
                <a:extLst>
                  <a:ext uri="{FF2B5EF4-FFF2-40B4-BE49-F238E27FC236}">
                    <a16:creationId xmlns:a16="http://schemas.microsoft.com/office/drawing/2014/main" id="{12111C36-FDCD-15A0-618E-AD35BB00A05C}"/>
                  </a:ext>
                </a:extLst>
              </p:cNvPr>
              <p:cNvSpPr/>
              <p:nvPr/>
            </p:nvSpPr>
            <p:spPr>
              <a:xfrm>
                <a:off x="3740838" y="4158257"/>
                <a:ext cx="156413" cy="134839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7" name="Isosceles Triangle 46">
                <a:extLst>
                  <a:ext uri="{FF2B5EF4-FFF2-40B4-BE49-F238E27FC236}">
                    <a16:creationId xmlns:a16="http://schemas.microsoft.com/office/drawing/2014/main" id="{81C91207-9491-0832-3DD8-118265C7FBDD}"/>
                  </a:ext>
                </a:extLst>
              </p:cNvPr>
              <p:cNvSpPr/>
              <p:nvPr/>
            </p:nvSpPr>
            <p:spPr>
              <a:xfrm rot="16200000">
                <a:off x="3813738" y="4089580"/>
                <a:ext cx="156413" cy="134839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08E28761-CB8F-FC5B-2910-7B5853B43A23}"/>
                  </a:ext>
                </a:extLst>
              </p:cNvPr>
              <p:cNvGrpSpPr/>
              <p:nvPr/>
            </p:nvGrpSpPr>
            <p:grpSpPr>
              <a:xfrm>
                <a:off x="3743525" y="3871813"/>
                <a:ext cx="159181" cy="217041"/>
                <a:chOff x="3743525" y="3838283"/>
                <a:chExt cx="159181" cy="217041"/>
              </a:xfrm>
            </p:grpSpPr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CEE8DBA4-0077-D023-6063-165DFC8F9DB5}"/>
                    </a:ext>
                  </a:extLst>
                </p:cNvPr>
                <p:cNvSpPr/>
                <p:nvPr/>
              </p:nvSpPr>
              <p:spPr>
                <a:xfrm>
                  <a:off x="3743925" y="3838283"/>
                  <a:ext cx="157162" cy="73819"/>
                </a:xfrm>
                <a:custGeom>
                  <a:avLst/>
                  <a:gdLst>
                    <a:gd name="connsiteX0" fmla="*/ 157162 w 157162"/>
                    <a:gd name="connsiteY0" fmla="*/ 0 h 73819"/>
                    <a:gd name="connsiteX1" fmla="*/ 0 w 157162"/>
                    <a:gd name="connsiteY1" fmla="*/ 73819 h 738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57162" h="73819">
                      <a:moveTo>
                        <a:pt x="157162" y="0"/>
                      </a:moveTo>
                      <a:lnTo>
                        <a:pt x="0" y="73819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782CB5E5-FBD4-7C63-E987-17C0133FDFA2}"/>
                    </a:ext>
                  </a:extLst>
                </p:cNvPr>
                <p:cNvSpPr/>
                <p:nvPr/>
              </p:nvSpPr>
              <p:spPr>
                <a:xfrm>
                  <a:off x="3743525" y="3907686"/>
                  <a:ext cx="157162" cy="73819"/>
                </a:xfrm>
                <a:custGeom>
                  <a:avLst/>
                  <a:gdLst>
                    <a:gd name="connsiteX0" fmla="*/ 157162 w 157162"/>
                    <a:gd name="connsiteY0" fmla="*/ 0 h 73819"/>
                    <a:gd name="connsiteX1" fmla="*/ 0 w 157162"/>
                    <a:gd name="connsiteY1" fmla="*/ 73819 h 738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57162" h="73819">
                      <a:moveTo>
                        <a:pt x="157162" y="0"/>
                      </a:moveTo>
                      <a:lnTo>
                        <a:pt x="0" y="73819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6DE8BBEA-981E-5435-792F-024BA422A52E}"/>
                    </a:ext>
                  </a:extLst>
                </p:cNvPr>
                <p:cNvSpPr/>
                <p:nvPr/>
              </p:nvSpPr>
              <p:spPr>
                <a:xfrm>
                  <a:off x="3745544" y="3981505"/>
                  <a:ext cx="157162" cy="73819"/>
                </a:xfrm>
                <a:custGeom>
                  <a:avLst/>
                  <a:gdLst>
                    <a:gd name="connsiteX0" fmla="*/ 157162 w 157162"/>
                    <a:gd name="connsiteY0" fmla="*/ 0 h 73819"/>
                    <a:gd name="connsiteX1" fmla="*/ 0 w 157162"/>
                    <a:gd name="connsiteY1" fmla="*/ 73819 h 738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57162" h="73819">
                      <a:moveTo>
                        <a:pt x="157162" y="0"/>
                      </a:moveTo>
                      <a:lnTo>
                        <a:pt x="0" y="73819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</p:grp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0375F7F-1718-DEB2-98C0-0D2E84FB4744}"/>
                </a:ext>
              </a:extLst>
            </p:cNvPr>
            <p:cNvSpPr/>
            <p:nvPr/>
          </p:nvSpPr>
          <p:spPr>
            <a:xfrm>
              <a:off x="4025497" y="3278226"/>
              <a:ext cx="50766" cy="693515"/>
            </a:xfrm>
            <a:custGeom>
              <a:avLst/>
              <a:gdLst>
                <a:gd name="connsiteX0" fmla="*/ 0 w 0"/>
                <a:gd name="connsiteY0" fmla="*/ 0 h 590550"/>
                <a:gd name="connsiteX1" fmla="*/ 0 w 0"/>
                <a:gd name="connsiteY1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590550">
                  <a:moveTo>
                    <a:pt x="0" y="0"/>
                  </a:moveTo>
                  <a:lnTo>
                    <a:pt x="0" y="590550"/>
                  </a:lnTo>
                </a:path>
              </a:pathLst>
            </a:cu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DEC9278-2BEB-348C-1EC7-CA65BC0B8F34}"/>
                </a:ext>
              </a:extLst>
            </p:cNvPr>
            <p:cNvSpPr/>
            <p:nvPr/>
          </p:nvSpPr>
          <p:spPr>
            <a:xfrm>
              <a:off x="876591" y="4680931"/>
              <a:ext cx="7079785" cy="432048"/>
            </a:xfrm>
            <a:prstGeom prst="rect">
              <a:avLst/>
            </a:prstGeom>
            <a:solidFill>
              <a:srgbClr val="939598"/>
            </a:solidFill>
            <a:ln>
              <a:solidFill>
                <a:srgbClr val="93959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B1E6CE9-546A-A18A-7478-F0DDE6EAAB31}"/>
                </a:ext>
              </a:extLst>
            </p:cNvPr>
            <p:cNvGrpSpPr/>
            <p:nvPr/>
          </p:nvGrpSpPr>
          <p:grpSpPr>
            <a:xfrm>
              <a:off x="2483768" y="3626161"/>
              <a:ext cx="396853" cy="885965"/>
              <a:chOff x="5362575" y="2781300"/>
              <a:chExt cx="819150" cy="1736634"/>
            </a:xfrm>
          </p:grpSpPr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7FBEE5AB-3B7C-5FEF-7306-AD6FA8A31FB6}"/>
                  </a:ext>
                </a:extLst>
              </p:cNvPr>
              <p:cNvSpPr/>
              <p:nvPr/>
            </p:nvSpPr>
            <p:spPr>
              <a:xfrm>
                <a:off x="5362575" y="2781300"/>
                <a:ext cx="819150" cy="1724025"/>
              </a:xfrm>
              <a:custGeom>
                <a:avLst/>
                <a:gdLst>
                  <a:gd name="connsiteX0" fmla="*/ 0 w 819150"/>
                  <a:gd name="connsiteY0" fmla="*/ 1724025 h 1724025"/>
                  <a:gd name="connsiteX1" fmla="*/ 0 w 819150"/>
                  <a:gd name="connsiteY1" fmla="*/ 0 h 1724025"/>
                  <a:gd name="connsiteX2" fmla="*/ 819150 w 819150"/>
                  <a:gd name="connsiteY2" fmla="*/ 0 h 1724025"/>
                  <a:gd name="connsiteX3" fmla="*/ 819150 w 819150"/>
                  <a:gd name="connsiteY3" fmla="*/ 304800 h 172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9150" h="1724025">
                    <a:moveTo>
                      <a:pt x="0" y="1724025"/>
                    </a:moveTo>
                    <a:lnTo>
                      <a:pt x="0" y="0"/>
                    </a:lnTo>
                    <a:lnTo>
                      <a:pt x="819150" y="0"/>
                    </a:lnTo>
                    <a:lnTo>
                      <a:pt x="819150" y="304800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9F52A107-0F17-2A5D-B077-6ADA2E305A05}"/>
                  </a:ext>
                </a:extLst>
              </p:cNvPr>
              <p:cNvSpPr/>
              <p:nvPr/>
            </p:nvSpPr>
            <p:spPr>
              <a:xfrm>
                <a:off x="5471279" y="2889021"/>
                <a:ext cx="601741" cy="1628913"/>
              </a:xfrm>
              <a:custGeom>
                <a:avLst/>
                <a:gdLst>
                  <a:gd name="connsiteX0" fmla="*/ 0 w 819150"/>
                  <a:gd name="connsiteY0" fmla="*/ 1724025 h 1724025"/>
                  <a:gd name="connsiteX1" fmla="*/ 0 w 819150"/>
                  <a:gd name="connsiteY1" fmla="*/ 0 h 1724025"/>
                  <a:gd name="connsiteX2" fmla="*/ 819150 w 819150"/>
                  <a:gd name="connsiteY2" fmla="*/ 0 h 1724025"/>
                  <a:gd name="connsiteX3" fmla="*/ 819150 w 819150"/>
                  <a:gd name="connsiteY3" fmla="*/ 304800 h 172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9150" h="1724025">
                    <a:moveTo>
                      <a:pt x="0" y="1724025"/>
                    </a:moveTo>
                    <a:lnTo>
                      <a:pt x="0" y="0"/>
                    </a:lnTo>
                    <a:lnTo>
                      <a:pt x="819150" y="0"/>
                    </a:lnTo>
                    <a:lnTo>
                      <a:pt x="819150" y="304800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2768BA9-6606-8421-1BA4-4F844C166F0A}"/>
                </a:ext>
              </a:extLst>
            </p:cNvPr>
            <p:cNvSpPr/>
            <p:nvPr/>
          </p:nvSpPr>
          <p:spPr>
            <a:xfrm>
              <a:off x="1621715" y="4221526"/>
              <a:ext cx="220415" cy="44083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7931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D74354C-8CD1-0E57-262D-DCCEC53D7440}"/>
                </a:ext>
              </a:extLst>
            </p:cNvPr>
            <p:cNvSpPr/>
            <p:nvPr/>
          </p:nvSpPr>
          <p:spPr>
            <a:xfrm>
              <a:off x="2768021" y="3780138"/>
              <a:ext cx="220415" cy="879532"/>
            </a:xfrm>
            <a:custGeom>
              <a:avLst/>
              <a:gdLst>
                <a:gd name="connsiteX0" fmla="*/ 0 w 432050"/>
                <a:gd name="connsiteY0" fmla="*/ 218306 h 1953837"/>
                <a:gd name="connsiteX1" fmla="*/ 432050 w 432050"/>
                <a:gd name="connsiteY1" fmla="*/ 218306 h 1953837"/>
                <a:gd name="connsiteX2" fmla="*/ 432050 w 432050"/>
                <a:gd name="connsiteY2" fmla="*/ 1953837 h 1953837"/>
                <a:gd name="connsiteX3" fmla="*/ 0 w 432050"/>
                <a:gd name="connsiteY3" fmla="*/ 1953837 h 1953837"/>
                <a:gd name="connsiteX4" fmla="*/ 216026 w 432050"/>
                <a:gd name="connsiteY4" fmla="*/ 0 h 1953837"/>
                <a:gd name="connsiteX5" fmla="*/ 432050 w 432050"/>
                <a:gd name="connsiteY5" fmla="*/ 108012 h 1953837"/>
                <a:gd name="connsiteX6" fmla="*/ 432050 w 432050"/>
                <a:gd name="connsiteY6" fmla="*/ 216024 h 1953837"/>
                <a:gd name="connsiteX7" fmla="*/ 2 w 432050"/>
                <a:gd name="connsiteY7" fmla="*/ 216024 h 1953837"/>
                <a:gd name="connsiteX8" fmla="*/ 2 w 432050"/>
                <a:gd name="connsiteY8" fmla="*/ 108012 h 1953837"/>
                <a:gd name="connsiteX9" fmla="*/ 216026 w 432050"/>
                <a:gd name="connsiteY9" fmla="*/ 0 h 19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2050" h="1953837">
                  <a:moveTo>
                    <a:pt x="0" y="218306"/>
                  </a:moveTo>
                  <a:lnTo>
                    <a:pt x="432050" y="218306"/>
                  </a:lnTo>
                  <a:lnTo>
                    <a:pt x="432050" y="1953837"/>
                  </a:lnTo>
                  <a:lnTo>
                    <a:pt x="0" y="1953837"/>
                  </a:lnTo>
                  <a:close/>
                  <a:moveTo>
                    <a:pt x="216026" y="0"/>
                  </a:moveTo>
                  <a:cubicBezTo>
                    <a:pt x="335333" y="0"/>
                    <a:pt x="432050" y="48359"/>
                    <a:pt x="432050" y="108012"/>
                  </a:cubicBezTo>
                  <a:lnTo>
                    <a:pt x="432050" y="216024"/>
                  </a:lnTo>
                  <a:lnTo>
                    <a:pt x="2" y="216024"/>
                  </a:lnTo>
                  <a:lnTo>
                    <a:pt x="2" y="108012"/>
                  </a:lnTo>
                  <a:cubicBezTo>
                    <a:pt x="2" y="48359"/>
                    <a:pt x="96719" y="0"/>
                    <a:pt x="2160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F7931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AU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9637831-5E12-8494-A1DB-95BA63A62758}"/>
                </a:ext>
              </a:extLst>
            </p:cNvPr>
            <p:cNvSpPr/>
            <p:nvPr/>
          </p:nvSpPr>
          <p:spPr>
            <a:xfrm rot="16200000">
              <a:off x="2407108" y="4421043"/>
              <a:ext cx="256838" cy="220416"/>
            </a:xfrm>
            <a:custGeom>
              <a:avLst/>
              <a:gdLst>
                <a:gd name="connsiteX0" fmla="*/ 356595 w 503444"/>
                <a:gd name="connsiteY0" fmla="*/ 0 h 432051"/>
                <a:gd name="connsiteX1" fmla="*/ 356595 w 503444"/>
                <a:gd name="connsiteY1" fmla="*/ 432051 h 432051"/>
                <a:gd name="connsiteX2" fmla="*/ 0 w 503444"/>
                <a:gd name="connsiteY2" fmla="*/ 432051 h 432051"/>
                <a:gd name="connsiteX3" fmla="*/ 0 w 503444"/>
                <a:gd name="connsiteY3" fmla="*/ 0 h 432051"/>
                <a:gd name="connsiteX4" fmla="*/ 503444 w 503444"/>
                <a:gd name="connsiteY4" fmla="*/ 216001 h 432051"/>
                <a:gd name="connsiteX5" fmla="*/ 432051 w 503444"/>
                <a:gd name="connsiteY5" fmla="*/ 432001 h 432051"/>
                <a:gd name="connsiteX6" fmla="*/ 360658 w 503444"/>
                <a:gd name="connsiteY6" fmla="*/ 432001 h 432051"/>
                <a:gd name="connsiteX7" fmla="*/ 360658 w 503444"/>
                <a:gd name="connsiteY7" fmla="*/ 1 h 432051"/>
                <a:gd name="connsiteX8" fmla="*/ 432051 w 503444"/>
                <a:gd name="connsiteY8" fmla="*/ 1 h 432051"/>
                <a:gd name="connsiteX9" fmla="*/ 503444 w 503444"/>
                <a:gd name="connsiteY9" fmla="*/ 216001 h 43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3444" h="432051">
                  <a:moveTo>
                    <a:pt x="356595" y="0"/>
                  </a:moveTo>
                  <a:lnTo>
                    <a:pt x="356595" y="432051"/>
                  </a:lnTo>
                  <a:lnTo>
                    <a:pt x="0" y="432051"/>
                  </a:lnTo>
                  <a:lnTo>
                    <a:pt x="0" y="0"/>
                  </a:lnTo>
                  <a:close/>
                  <a:moveTo>
                    <a:pt x="503444" y="216001"/>
                  </a:moveTo>
                  <a:cubicBezTo>
                    <a:pt x="503444" y="335295"/>
                    <a:pt x="471480" y="432001"/>
                    <a:pt x="432051" y="432001"/>
                  </a:cubicBezTo>
                  <a:lnTo>
                    <a:pt x="360658" y="432001"/>
                  </a:lnTo>
                  <a:lnTo>
                    <a:pt x="360658" y="1"/>
                  </a:lnTo>
                  <a:lnTo>
                    <a:pt x="432051" y="1"/>
                  </a:lnTo>
                  <a:cubicBezTo>
                    <a:pt x="471480" y="1"/>
                    <a:pt x="503444" y="96707"/>
                    <a:pt x="503444" y="216001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F7931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AU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FA2DEC6-05D3-FF92-9F24-A89AA825F311}"/>
                </a:ext>
              </a:extLst>
            </p:cNvPr>
            <p:cNvGrpSpPr/>
            <p:nvPr/>
          </p:nvGrpSpPr>
          <p:grpSpPr>
            <a:xfrm>
              <a:off x="2035252" y="3429818"/>
              <a:ext cx="220415" cy="1229852"/>
              <a:chOff x="1112415" y="3439038"/>
              <a:chExt cx="220415" cy="1229852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FFC168F-9E25-0CA5-3988-278D16FC2E5F}"/>
                  </a:ext>
                </a:extLst>
              </p:cNvPr>
              <p:cNvSpPr/>
              <p:nvPr/>
            </p:nvSpPr>
            <p:spPr>
              <a:xfrm>
                <a:off x="1153080" y="3568229"/>
                <a:ext cx="128561" cy="880377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208C135A-3B89-43A1-0D8B-E099D3D7C34A}"/>
                  </a:ext>
                </a:extLst>
              </p:cNvPr>
              <p:cNvSpPr/>
              <p:nvPr/>
            </p:nvSpPr>
            <p:spPr>
              <a:xfrm>
                <a:off x="1112415" y="4448474"/>
                <a:ext cx="220415" cy="22041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7931E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10F0FE6-FDBC-13B4-7D37-8215061CE180}"/>
                  </a:ext>
                </a:extLst>
              </p:cNvPr>
              <p:cNvSpPr/>
              <p:nvPr/>
            </p:nvSpPr>
            <p:spPr>
              <a:xfrm>
                <a:off x="1187834" y="3536062"/>
                <a:ext cx="61440" cy="909327"/>
              </a:xfrm>
              <a:prstGeom prst="rect">
                <a:avLst/>
              </a:prstGeom>
              <a:noFill/>
              <a:ln>
                <a:solidFill>
                  <a:srgbClr val="F7931E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6D79BF05-C3D3-8F26-8306-F85FA59E99D8}"/>
                  </a:ext>
                </a:extLst>
              </p:cNvPr>
              <p:cNvSpPr/>
              <p:nvPr/>
            </p:nvSpPr>
            <p:spPr>
              <a:xfrm>
                <a:off x="1165565" y="3439038"/>
                <a:ext cx="105977" cy="97024"/>
              </a:xfrm>
              <a:prstGeom prst="rect">
                <a:avLst/>
              </a:prstGeom>
              <a:noFill/>
              <a:ln>
                <a:solidFill>
                  <a:srgbClr val="F7931E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CF2D38FA-527F-2073-6B62-E894F8F28FA1}"/>
                  </a:ext>
                </a:extLst>
              </p:cNvPr>
              <p:cNvSpPr/>
              <p:nvPr/>
            </p:nvSpPr>
            <p:spPr>
              <a:xfrm>
                <a:off x="1153080" y="3568230"/>
                <a:ext cx="130752" cy="873111"/>
              </a:xfrm>
              <a:custGeom>
                <a:avLst/>
                <a:gdLst>
                  <a:gd name="connsiteX0" fmla="*/ 252412 w 252412"/>
                  <a:gd name="connsiteY0" fmla="*/ 1704975 h 1704975"/>
                  <a:gd name="connsiteX1" fmla="*/ 0 w 252412"/>
                  <a:gd name="connsiteY1" fmla="*/ 1452563 h 1704975"/>
                  <a:gd name="connsiteX2" fmla="*/ 238125 w 252412"/>
                  <a:gd name="connsiteY2" fmla="*/ 1214438 h 1704975"/>
                  <a:gd name="connsiteX3" fmla="*/ 0 w 252412"/>
                  <a:gd name="connsiteY3" fmla="*/ 976313 h 1704975"/>
                  <a:gd name="connsiteX4" fmla="*/ 247650 w 252412"/>
                  <a:gd name="connsiteY4" fmla="*/ 728663 h 1704975"/>
                  <a:gd name="connsiteX5" fmla="*/ 4762 w 252412"/>
                  <a:gd name="connsiteY5" fmla="*/ 485775 h 1704975"/>
                  <a:gd name="connsiteX6" fmla="*/ 252412 w 252412"/>
                  <a:gd name="connsiteY6" fmla="*/ 238125 h 1704975"/>
                  <a:gd name="connsiteX7" fmla="*/ 14287 w 252412"/>
                  <a:gd name="connsiteY7" fmla="*/ 0 h 170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2412" h="1704975">
                    <a:moveTo>
                      <a:pt x="252412" y="1704975"/>
                    </a:moveTo>
                    <a:lnTo>
                      <a:pt x="0" y="1452563"/>
                    </a:lnTo>
                    <a:lnTo>
                      <a:pt x="238125" y="1214438"/>
                    </a:lnTo>
                    <a:lnTo>
                      <a:pt x="0" y="976313"/>
                    </a:lnTo>
                    <a:lnTo>
                      <a:pt x="247650" y="728663"/>
                    </a:lnTo>
                    <a:lnTo>
                      <a:pt x="4762" y="485775"/>
                    </a:lnTo>
                    <a:lnTo>
                      <a:pt x="252412" y="238125"/>
                    </a:lnTo>
                    <a:lnTo>
                      <a:pt x="14287" y="0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8A34875D-CEB6-A899-06C1-DB4382FD2B88}"/>
                  </a:ext>
                </a:extLst>
              </p:cNvPr>
              <p:cNvSpPr/>
              <p:nvPr/>
            </p:nvSpPr>
            <p:spPr>
              <a:xfrm flipH="1">
                <a:off x="1150888" y="3568230"/>
                <a:ext cx="132943" cy="873110"/>
              </a:xfrm>
              <a:custGeom>
                <a:avLst/>
                <a:gdLst>
                  <a:gd name="connsiteX0" fmla="*/ 252412 w 252412"/>
                  <a:gd name="connsiteY0" fmla="*/ 1704975 h 1704975"/>
                  <a:gd name="connsiteX1" fmla="*/ 0 w 252412"/>
                  <a:gd name="connsiteY1" fmla="*/ 1452563 h 1704975"/>
                  <a:gd name="connsiteX2" fmla="*/ 238125 w 252412"/>
                  <a:gd name="connsiteY2" fmla="*/ 1214438 h 1704975"/>
                  <a:gd name="connsiteX3" fmla="*/ 0 w 252412"/>
                  <a:gd name="connsiteY3" fmla="*/ 976313 h 1704975"/>
                  <a:gd name="connsiteX4" fmla="*/ 247650 w 252412"/>
                  <a:gd name="connsiteY4" fmla="*/ 728663 h 1704975"/>
                  <a:gd name="connsiteX5" fmla="*/ 4762 w 252412"/>
                  <a:gd name="connsiteY5" fmla="*/ 485775 h 1704975"/>
                  <a:gd name="connsiteX6" fmla="*/ 252412 w 252412"/>
                  <a:gd name="connsiteY6" fmla="*/ 238125 h 1704975"/>
                  <a:gd name="connsiteX7" fmla="*/ 14287 w 252412"/>
                  <a:gd name="connsiteY7" fmla="*/ 0 h 170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2412" h="1704975">
                    <a:moveTo>
                      <a:pt x="252412" y="1704975"/>
                    </a:moveTo>
                    <a:lnTo>
                      <a:pt x="0" y="1452563"/>
                    </a:lnTo>
                    <a:lnTo>
                      <a:pt x="238125" y="1214438"/>
                    </a:lnTo>
                    <a:lnTo>
                      <a:pt x="0" y="976313"/>
                    </a:lnTo>
                    <a:lnTo>
                      <a:pt x="247650" y="728663"/>
                    </a:lnTo>
                    <a:lnTo>
                      <a:pt x="4762" y="485775"/>
                    </a:lnTo>
                    <a:lnTo>
                      <a:pt x="252412" y="238125"/>
                    </a:lnTo>
                    <a:lnTo>
                      <a:pt x="14287" y="0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9F45793-63E2-6996-BC39-7D47C022BC4D}"/>
                </a:ext>
              </a:extLst>
            </p:cNvPr>
            <p:cNvSpPr/>
            <p:nvPr/>
          </p:nvSpPr>
          <p:spPr>
            <a:xfrm>
              <a:off x="6805634" y="4659911"/>
              <a:ext cx="72008" cy="7956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8A3E1A7-12EC-D1F9-9133-C79CAB8432F1}"/>
                </a:ext>
              </a:extLst>
            </p:cNvPr>
            <p:cNvSpPr/>
            <p:nvPr/>
          </p:nvSpPr>
          <p:spPr>
            <a:xfrm>
              <a:off x="4949990" y="4082677"/>
              <a:ext cx="172856" cy="476693"/>
            </a:xfrm>
            <a:custGeom>
              <a:avLst/>
              <a:gdLst>
                <a:gd name="connsiteX0" fmla="*/ 0 w 142875"/>
                <a:gd name="connsiteY0" fmla="*/ 88106 h 566738"/>
                <a:gd name="connsiteX1" fmla="*/ 0 w 142875"/>
                <a:gd name="connsiteY1" fmla="*/ 0 h 566738"/>
                <a:gd name="connsiteX2" fmla="*/ 142875 w 142875"/>
                <a:gd name="connsiteY2" fmla="*/ 0 h 566738"/>
                <a:gd name="connsiteX3" fmla="*/ 142875 w 142875"/>
                <a:gd name="connsiteY3" fmla="*/ 566738 h 566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566738">
                  <a:moveTo>
                    <a:pt x="0" y="88106"/>
                  </a:moveTo>
                  <a:lnTo>
                    <a:pt x="0" y="0"/>
                  </a:lnTo>
                  <a:lnTo>
                    <a:pt x="142875" y="0"/>
                  </a:lnTo>
                  <a:lnTo>
                    <a:pt x="142875" y="566738"/>
                  </a:ln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443C790-E288-A2A1-5FBB-97A52F04E7AB}"/>
                </a:ext>
              </a:extLst>
            </p:cNvPr>
            <p:cNvSpPr/>
            <p:nvPr/>
          </p:nvSpPr>
          <p:spPr>
            <a:xfrm>
              <a:off x="3605269" y="4559370"/>
              <a:ext cx="1788904" cy="100304"/>
            </a:xfrm>
            <a:prstGeom prst="rect">
              <a:avLst/>
            </a:prstGeom>
            <a:noFill/>
            <a:ln>
              <a:solidFill>
                <a:srgbClr val="F7931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1305464-BC0E-3790-7A3E-CB8A63000B23}"/>
                </a:ext>
              </a:extLst>
            </p:cNvPr>
            <p:cNvSpPr/>
            <p:nvPr/>
          </p:nvSpPr>
          <p:spPr>
            <a:xfrm>
              <a:off x="4708134" y="3816150"/>
              <a:ext cx="183564" cy="732483"/>
            </a:xfrm>
            <a:custGeom>
              <a:avLst/>
              <a:gdLst>
                <a:gd name="connsiteX0" fmla="*/ 0 w 432050"/>
                <a:gd name="connsiteY0" fmla="*/ 218306 h 1953837"/>
                <a:gd name="connsiteX1" fmla="*/ 432050 w 432050"/>
                <a:gd name="connsiteY1" fmla="*/ 218306 h 1953837"/>
                <a:gd name="connsiteX2" fmla="*/ 432050 w 432050"/>
                <a:gd name="connsiteY2" fmla="*/ 1953837 h 1953837"/>
                <a:gd name="connsiteX3" fmla="*/ 0 w 432050"/>
                <a:gd name="connsiteY3" fmla="*/ 1953837 h 1953837"/>
                <a:gd name="connsiteX4" fmla="*/ 216026 w 432050"/>
                <a:gd name="connsiteY4" fmla="*/ 0 h 1953837"/>
                <a:gd name="connsiteX5" fmla="*/ 432050 w 432050"/>
                <a:gd name="connsiteY5" fmla="*/ 108012 h 1953837"/>
                <a:gd name="connsiteX6" fmla="*/ 432050 w 432050"/>
                <a:gd name="connsiteY6" fmla="*/ 216024 h 1953837"/>
                <a:gd name="connsiteX7" fmla="*/ 2 w 432050"/>
                <a:gd name="connsiteY7" fmla="*/ 216024 h 1953837"/>
                <a:gd name="connsiteX8" fmla="*/ 2 w 432050"/>
                <a:gd name="connsiteY8" fmla="*/ 108012 h 1953837"/>
                <a:gd name="connsiteX9" fmla="*/ 216026 w 432050"/>
                <a:gd name="connsiteY9" fmla="*/ 0 h 19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2050" h="1953837">
                  <a:moveTo>
                    <a:pt x="0" y="218306"/>
                  </a:moveTo>
                  <a:lnTo>
                    <a:pt x="432050" y="218306"/>
                  </a:lnTo>
                  <a:lnTo>
                    <a:pt x="432050" y="1953837"/>
                  </a:lnTo>
                  <a:lnTo>
                    <a:pt x="0" y="1953837"/>
                  </a:lnTo>
                  <a:close/>
                  <a:moveTo>
                    <a:pt x="216026" y="0"/>
                  </a:moveTo>
                  <a:cubicBezTo>
                    <a:pt x="335333" y="0"/>
                    <a:pt x="432050" y="48359"/>
                    <a:pt x="432050" y="108012"/>
                  </a:cubicBezTo>
                  <a:lnTo>
                    <a:pt x="432050" y="216024"/>
                  </a:lnTo>
                  <a:lnTo>
                    <a:pt x="2" y="216024"/>
                  </a:lnTo>
                  <a:lnTo>
                    <a:pt x="2" y="108012"/>
                  </a:lnTo>
                  <a:cubicBezTo>
                    <a:pt x="2" y="48359"/>
                    <a:pt x="96719" y="0"/>
                    <a:pt x="2160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F7931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AU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BB59997-CBF4-3ADA-BF65-EFC5128CE876}"/>
                </a:ext>
              </a:extLst>
            </p:cNvPr>
            <p:cNvSpPr/>
            <p:nvPr/>
          </p:nvSpPr>
          <p:spPr>
            <a:xfrm>
              <a:off x="4646017" y="3941715"/>
              <a:ext cx="307788" cy="498457"/>
            </a:xfrm>
            <a:custGeom>
              <a:avLst/>
              <a:gdLst>
                <a:gd name="connsiteX0" fmla="*/ 204788 w 261938"/>
                <a:gd name="connsiteY0" fmla="*/ 0 h 519112"/>
                <a:gd name="connsiteX1" fmla="*/ 257175 w 261938"/>
                <a:gd name="connsiteY1" fmla="*/ 0 h 519112"/>
                <a:gd name="connsiteX2" fmla="*/ 257175 w 261938"/>
                <a:gd name="connsiteY2" fmla="*/ 519112 h 519112"/>
                <a:gd name="connsiteX3" fmla="*/ 0 w 261938"/>
                <a:gd name="connsiteY3" fmla="*/ 519112 h 519112"/>
                <a:gd name="connsiteX4" fmla="*/ 0 w 261938"/>
                <a:gd name="connsiteY4" fmla="*/ 361950 h 519112"/>
                <a:gd name="connsiteX5" fmla="*/ 261938 w 261938"/>
                <a:gd name="connsiteY5" fmla="*/ 361950 h 519112"/>
                <a:gd name="connsiteX6" fmla="*/ 261938 w 261938"/>
                <a:gd name="connsiteY6" fmla="*/ 190500 h 519112"/>
                <a:gd name="connsiteX7" fmla="*/ 0 w 261938"/>
                <a:gd name="connsiteY7" fmla="*/ 190500 h 519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1938" h="519112">
                  <a:moveTo>
                    <a:pt x="204788" y="0"/>
                  </a:moveTo>
                  <a:lnTo>
                    <a:pt x="257175" y="0"/>
                  </a:lnTo>
                  <a:lnTo>
                    <a:pt x="257175" y="519112"/>
                  </a:lnTo>
                  <a:lnTo>
                    <a:pt x="0" y="519112"/>
                  </a:lnTo>
                  <a:lnTo>
                    <a:pt x="0" y="361950"/>
                  </a:lnTo>
                  <a:lnTo>
                    <a:pt x="261938" y="361950"/>
                  </a:lnTo>
                  <a:lnTo>
                    <a:pt x="261938" y="190500"/>
                  </a:lnTo>
                  <a:lnTo>
                    <a:pt x="0" y="190500"/>
                  </a:ln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DD4A6AD-7F53-5850-2B85-2011199B999D}"/>
                </a:ext>
              </a:extLst>
            </p:cNvPr>
            <p:cNvSpPr/>
            <p:nvPr/>
          </p:nvSpPr>
          <p:spPr>
            <a:xfrm>
              <a:off x="5249671" y="4380017"/>
              <a:ext cx="1594606" cy="171450"/>
            </a:xfrm>
            <a:custGeom>
              <a:avLst/>
              <a:gdLst>
                <a:gd name="connsiteX0" fmla="*/ 0 w 1114425"/>
                <a:gd name="connsiteY0" fmla="*/ 171450 h 171450"/>
                <a:gd name="connsiteX1" fmla="*/ 0 w 1114425"/>
                <a:gd name="connsiteY1" fmla="*/ 0 h 171450"/>
                <a:gd name="connsiteX2" fmla="*/ 1114425 w 1114425"/>
                <a:gd name="connsiteY2" fmla="*/ 0 h 171450"/>
                <a:gd name="connsiteX3" fmla="*/ 1114425 w 1114425"/>
                <a:gd name="connsiteY3" fmla="*/ 14287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4425" h="171450">
                  <a:moveTo>
                    <a:pt x="0" y="171450"/>
                  </a:moveTo>
                  <a:lnTo>
                    <a:pt x="0" y="0"/>
                  </a:lnTo>
                  <a:lnTo>
                    <a:pt x="1114425" y="0"/>
                  </a:lnTo>
                  <a:lnTo>
                    <a:pt x="1114425" y="142875"/>
                  </a:ln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" name="Trapezoid 23">
              <a:extLst>
                <a:ext uri="{FF2B5EF4-FFF2-40B4-BE49-F238E27FC236}">
                  <a16:creationId xmlns:a16="http://schemas.microsoft.com/office/drawing/2014/main" id="{D329763F-DD9B-17F3-DAAE-8F5DDC41A84D}"/>
                </a:ext>
              </a:extLst>
            </p:cNvPr>
            <p:cNvSpPr/>
            <p:nvPr/>
          </p:nvSpPr>
          <p:spPr>
            <a:xfrm>
              <a:off x="6769204" y="4515252"/>
              <a:ext cx="144016" cy="138324"/>
            </a:xfrm>
            <a:prstGeom prst="trapezoid">
              <a:avLst/>
            </a:prstGeom>
            <a:noFill/>
            <a:ln>
              <a:solidFill>
                <a:srgbClr val="F7931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EDA626A-A180-4E07-FAC3-4468F40BB3C7}"/>
                </a:ext>
              </a:extLst>
            </p:cNvPr>
            <p:cNvSpPr/>
            <p:nvPr/>
          </p:nvSpPr>
          <p:spPr>
            <a:xfrm>
              <a:off x="846344" y="1844824"/>
              <a:ext cx="7114200" cy="3816424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1176B82-29A3-0E36-E7B4-86042EE0D906}"/>
                </a:ext>
              </a:extLst>
            </p:cNvPr>
            <p:cNvSpPr txBox="1"/>
            <p:nvPr/>
          </p:nvSpPr>
          <p:spPr>
            <a:xfrm>
              <a:off x="3617280" y="4688441"/>
              <a:ext cx="759410" cy="223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AU" sz="1100" b="1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5FD053D-6FA1-B2F5-334B-7249523D8C34}"/>
                </a:ext>
              </a:extLst>
            </p:cNvPr>
            <p:cNvSpPr txBox="1"/>
            <p:nvPr/>
          </p:nvSpPr>
          <p:spPr>
            <a:xfrm>
              <a:off x="3734560" y="2464138"/>
              <a:ext cx="727979" cy="223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100" b="1"/>
                <a:t>Capture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E4FA12D-C891-807E-694C-D21A836546E9}"/>
                </a:ext>
              </a:extLst>
            </p:cNvPr>
            <p:cNvSpPr txBox="1"/>
            <p:nvPr/>
          </p:nvSpPr>
          <p:spPr>
            <a:xfrm>
              <a:off x="5513408" y="3758102"/>
              <a:ext cx="1023525" cy="368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100" b="1"/>
                <a:t>CO</a:t>
              </a:r>
              <a:r>
                <a:rPr lang="en-AU" sz="1100" b="1" baseline="-25000"/>
                <a:t>2</a:t>
              </a:r>
              <a:r>
                <a:rPr lang="en-AU" sz="1100" b="1"/>
                <a:t> Transport Pipeline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0E4A466-7894-B1B7-D3D5-AC1EB49C444C}"/>
                </a:ext>
              </a:extLst>
            </p:cNvPr>
            <p:cNvSpPr txBox="1"/>
            <p:nvPr/>
          </p:nvSpPr>
          <p:spPr>
            <a:xfrm>
              <a:off x="6937019" y="4239698"/>
              <a:ext cx="1023525" cy="368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100" b="1"/>
                <a:t>Injection / Storage</a:t>
              </a:r>
            </a:p>
          </p:txBody>
        </p:sp>
        <p:sp>
          <p:nvSpPr>
            <p:cNvPr id="30" name="Thought Bubble: Cloud 29">
              <a:extLst>
                <a:ext uri="{FF2B5EF4-FFF2-40B4-BE49-F238E27FC236}">
                  <a16:creationId xmlns:a16="http://schemas.microsoft.com/office/drawing/2014/main" id="{457FCD56-1A27-9D68-07AF-F92CBAB1039C}"/>
                </a:ext>
              </a:extLst>
            </p:cNvPr>
            <p:cNvSpPr/>
            <p:nvPr/>
          </p:nvSpPr>
          <p:spPr>
            <a:xfrm>
              <a:off x="2835644" y="2622437"/>
              <a:ext cx="989357" cy="857340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rgbClr val="F7931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>
                  <a:solidFill>
                    <a:schemeClr val="tx1"/>
                  </a:solidFill>
                </a:rPr>
                <a:t>CO</a:t>
              </a:r>
              <a:r>
                <a:rPr lang="en-AU" baseline="-25000">
                  <a:solidFill>
                    <a:schemeClr val="tx1"/>
                  </a:solidFill>
                </a:rPr>
                <a:t>2</a:t>
              </a:r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2560E29-4CD5-CDF1-C7F8-913B65BD98A3}"/>
                </a:ext>
              </a:extLst>
            </p:cNvPr>
            <p:cNvSpPr/>
            <p:nvPr/>
          </p:nvSpPr>
          <p:spPr>
            <a:xfrm>
              <a:off x="4217926" y="4126706"/>
              <a:ext cx="428661" cy="171450"/>
            </a:xfrm>
            <a:custGeom>
              <a:avLst/>
              <a:gdLst>
                <a:gd name="connsiteX0" fmla="*/ 578643 w 578643"/>
                <a:gd name="connsiteY0" fmla="*/ 171450 h 171450"/>
                <a:gd name="connsiteX1" fmla="*/ 578643 w 578643"/>
                <a:gd name="connsiteY1" fmla="*/ 0 h 171450"/>
                <a:gd name="connsiteX2" fmla="*/ 0 w 578643"/>
                <a:gd name="connsiteY2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8643" h="171450">
                  <a:moveTo>
                    <a:pt x="578643" y="171450"/>
                  </a:moveTo>
                  <a:lnTo>
                    <a:pt x="578643" y="0"/>
                  </a:lnTo>
                  <a:lnTo>
                    <a:pt x="0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2" name="Trapezoid 31">
              <a:extLst>
                <a:ext uri="{FF2B5EF4-FFF2-40B4-BE49-F238E27FC236}">
                  <a16:creationId xmlns:a16="http://schemas.microsoft.com/office/drawing/2014/main" id="{C117D6F7-2CC0-E962-290F-73DD4B91A5F4}"/>
                </a:ext>
              </a:extLst>
            </p:cNvPr>
            <p:cNvSpPr/>
            <p:nvPr/>
          </p:nvSpPr>
          <p:spPr>
            <a:xfrm rot="5400000">
              <a:off x="3859298" y="3966801"/>
              <a:ext cx="357747" cy="367630"/>
            </a:xfrm>
            <a:prstGeom prst="trapezoid">
              <a:avLst/>
            </a:prstGeom>
            <a:solidFill>
              <a:schemeClr val="bg1"/>
            </a:solidFill>
            <a:ln>
              <a:solidFill>
                <a:srgbClr val="F7931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3" name="Flowchart: Collate 32">
              <a:extLst>
                <a:ext uri="{FF2B5EF4-FFF2-40B4-BE49-F238E27FC236}">
                  <a16:creationId xmlns:a16="http://schemas.microsoft.com/office/drawing/2014/main" id="{ACC99005-EEFA-17DE-966C-D7B2085C0DB3}"/>
                </a:ext>
              </a:extLst>
            </p:cNvPr>
            <p:cNvSpPr/>
            <p:nvPr/>
          </p:nvSpPr>
          <p:spPr>
            <a:xfrm rot="5400000">
              <a:off x="5599364" y="4249706"/>
              <a:ext cx="122408" cy="244816"/>
            </a:xfrm>
            <a:prstGeom prst="flowChartCollate">
              <a:avLst/>
            </a:prstGeom>
            <a:solidFill>
              <a:schemeClr val="bg1"/>
            </a:solidFill>
            <a:ln>
              <a:solidFill>
                <a:srgbClr val="F7931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34" name="Flowchart: Collate 33">
              <a:extLst>
                <a:ext uri="{FF2B5EF4-FFF2-40B4-BE49-F238E27FC236}">
                  <a16:creationId xmlns:a16="http://schemas.microsoft.com/office/drawing/2014/main" id="{92C5B21A-EC74-E20D-39EC-6FB1FFF0F926}"/>
                </a:ext>
              </a:extLst>
            </p:cNvPr>
            <p:cNvSpPr/>
            <p:nvPr/>
          </p:nvSpPr>
          <p:spPr>
            <a:xfrm rot="5400000">
              <a:off x="6277337" y="4257609"/>
              <a:ext cx="122408" cy="244816"/>
            </a:xfrm>
            <a:prstGeom prst="flowChartCollate">
              <a:avLst/>
            </a:prstGeom>
            <a:solidFill>
              <a:schemeClr val="bg1"/>
            </a:solidFill>
            <a:ln>
              <a:solidFill>
                <a:srgbClr val="F7931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F081231-4676-A1F2-F84B-85BB970B4BEF}"/>
                </a:ext>
              </a:extLst>
            </p:cNvPr>
            <p:cNvSpPr txBox="1"/>
            <p:nvPr/>
          </p:nvSpPr>
          <p:spPr>
            <a:xfrm>
              <a:off x="4086550" y="4693382"/>
              <a:ext cx="829807" cy="223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100" b="1"/>
                <a:t>CCS Area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DCF46C8-8527-8212-CDD4-39D83EDCA399}"/>
                </a:ext>
              </a:extLst>
            </p:cNvPr>
            <p:cNvSpPr txBox="1"/>
            <p:nvPr/>
          </p:nvSpPr>
          <p:spPr>
            <a:xfrm>
              <a:off x="1480502" y="4693382"/>
              <a:ext cx="1447952" cy="223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100" b="1"/>
                <a:t>Gas Processing Area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6254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311C7-4AC3-5D69-FDC8-3B9C6979A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Existing Hazards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4DF50-89BD-A47F-8DCD-72F925066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Hazardous materials involved in gas processing are mostly flammable primarily presenting a fire and explosion hazard</a:t>
            </a:r>
          </a:p>
          <a:p>
            <a:endParaRPr lang="en-US" dirty="0"/>
          </a:p>
          <a:p>
            <a:r>
              <a:rPr lang="en-AU" dirty="0"/>
              <a:t>Toxic components of raw gas are only present in relatively small quantities </a:t>
            </a:r>
          </a:p>
          <a:p>
            <a:pPr lvl="1"/>
            <a:r>
              <a:rPr lang="en-AU" dirty="0"/>
              <a:t>Toxic effects of releases only likely to affect those in the immediate area</a:t>
            </a:r>
          </a:p>
          <a:p>
            <a:pPr lvl="1"/>
            <a:endParaRPr lang="en-AU" sz="2400" dirty="0"/>
          </a:p>
          <a:p>
            <a:r>
              <a:rPr lang="en-AU" dirty="0"/>
              <a:t>Components of raw gas removed in processing include toxic materials such as CO</a:t>
            </a:r>
            <a:r>
              <a:rPr lang="en-AU" baseline="-25000" dirty="0"/>
              <a:t>2 </a:t>
            </a:r>
            <a:r>
              <a:rPr lang="en-AU" dirty="0"/>
              <a:t>and hydrogen sulphide</a:t>
            </a:r>
          </a:p>
          <a:p>
            <a:pPr lvl="1"/>
            <a:endParaRPr lang="en-AU" sz="2400" dirty="0"/>
          </a:p>
          <a:p>
            <a:r>
              <a:rPr lang="en-AU" dirty="0"/>
              <a:t>Whilst there is operational awareness of these toxic hazards, the safety case will typically be focussed on the major </a:t>
            </a:r>
            <a:r>
              <a:rPr lang="en-US" dirty="0"/>
              <a:t>fire and explosion hazards.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3D234F-8275-952E-EF8C-44B708FF1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605C-83FC-4F42-81C5-C2A451363B5A}" type="slidenum">
              <a:rPr lang="en-AU" smtClean="0"/>
              <a:pPr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26563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ED2DE-1187-3FBB-F1D9-1035F2BFA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toxic hazard introduced by CCS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B2626-C66F-E3E2-BB03-D003F1C0F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CCS incorporates handling of significant amounts of </a:t>
            </a:r>
            <a:r>
              <a:rPr lang="en-US" b="1" u="sng" dirty="0"/>
              <a:t>pure</a:t>
            </a:r>
            <a:r>
              <a:rPr lang="en-US" b="1" dirty="0"/>
              <a:t> </a:t>
            </a:r>
            <a:r>
              <a:rPr lang="en-US" dirty="0"/>
              <a:t>carbon dioxide in dense-phase (supercritical) or liquid state</a:t>
            </a:r>
            <a:r>
              <a:rPr lang="en-US" sz="2200" dirty="0"/>
              <a:t>:</a:t>
            </a:r>
          </a:p>
          <a:p>
            <a:pPr lvl="1"/>
            <a:r>
              <a:rPr lang="en-US" dirty="0"/>
              <a:t>Significant amounts: throughput in millions of </a:t>
            </a:r>
            <a:r>
              <a:rPr lang="en-US" dirty="0" err="1"/>
              <a:t>tonnes</a:t>
            </a:r>
            <a:r>
              <a:rPr lang="en-US" dirty="0"/>
              <a:t> per annum (</a:t>
            </a:r>
            <a:r>
              <a:rPr lang="en-US" b="1" u="sng" dirty="0"/>
              <a:t>Mtpa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 Supercritical/liquid phase requires high-pressure – megapascals (</a:t>
            </a:r>
            <a:r>
              <a:rPr lang="en-US" b="1" u="sng" dirty="0"/>
              <a:t>MPa</a:t>
            </a:r>
            <a:r>
              <a:rPr lang="en-US" dirty="0"/>
              <a:t>).</a:t>
            </a:r>
            <a:endParaRPr lang="en-AU" dirty="0"/>
          </a:p>
          <a:p>
            <a:endParaRPr lang="en-AU" dirty="0"/>
          </a:p>
          <a:p>
            <a:r>
              <a:rPr lang="en-AU" dirty="0"/>
              <a:t>A major release of pure CO</a:t>
            </a:r>
            <a:r>
              <a:rPr lang="en-AU" baseline="-25000" dirty="0"/>
              <a:t>2</a:t>
            </a:r>
            <a:r>
              <a:rPr lang="en-AU" dirty="0"/>
              <a:t> at these operation conditions presents a serious toxic hazard.  The facility risk profile is significantly changed with the introduction of CCS</a:t>
            </a:r>
          </a:p>
          <a:p>
            <a:endParaRPr lang="en-AU" dirty="0"/>
          </a:p>
          <a:p>
            <a:r>
              <a:rPr lang="en-AU" dirty="0"/>
              <a:t>Furthermore, the unique thermodynamic behaviour of </a:t>
            </a:r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AU" dirty="0"/>
              <a:t> released at these conditions (i.e. supercritical or liquid) can lead to significantly large hazard ranges as the release is likely to remain at ground level.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8F3743-1F0E-B81F-FCBC-FAC2A69F5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605C-83FC-4F42-81C5-C2A451363B5A}" type="slidenum">
              <a:rPr lang="en-AU" smtClean="0"/>
              <a:pPr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71866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EDB13-B8DA-3F8B-F2A7-AE2CD8BBD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dirty="0"/>
              <a:t>CO</a:t>
            </a:r>
            <a:r>
              <a:rPr lang="en-AU" baseline="-25000" dirty="0"/>
              <a:t>2</a:t>
            </a:r>
            <a:r>
              <a:rPr lang="en-AU" sz="3200" baseline="-25000" dirty="0"/>
              <a:t> </a:t>
            </a:r>
            <a:r>
              <a:rPr lang="en-AU" sz="3200" dirty="0"/>
              <a:t>Toxicity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96495-9088-6A04-0D8B-F9C212C2E5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Calibri" panose="020F0502020204030204" pitchFamily="34" charset="0"/>
              </a:rPr>
              <a:t>CO</a:t>
            </a:r>
            <a:r>
              <a:rPr lang="en-US" baseline="-25000" dirty="0">
                <a:ea typeface="Calibri" panose="020F0502020204030204" pitchFamily="34" charset="0"/>
              </a:rPr>
              <a:t>2</a:t>
            </a:r>
            <a:r>
              <a:rPr lang="en-US" dirty="0">
                <a:ea typeface="Calibri" panose="020F0502020204030204" pitchFamily="34" charset="0"/>
              </a:rPr>
              <a:t> is considered mildly toxic as it is not harmful at low concentrations</a:t>
            </a:r>
          </a:p>
          <a:p>
            <a:pPr lvl="1"/>
            <a:r>
              <a:rPr lang="en-US" dirty="0">
                <a:ea typeface="Calibri" panose="020F0502020204030204" pitchFamily="34" charset="0"/>
              </a:rPr>
              <a:t>Not harmful at atmospheric concentrations (~0.03 vol%). </a:t>
            </a:r>
          </a:p>
          <a:p>
            <a:endParaRPr lang="en-US" sz="1800" dirty="0">
              <a:ea typeface="Calibri" panose="020F0502020204030204" pitchFamily="34" charset="0"/>
            </a:endParaRPr>
          </a:p>
          <a:p>
            <a:r>
              <a:rPr lang="en-US" dirty="0">
                <a:ea typeface="Calibri" panose="020F0502020204030204" pitchFamily="34" charset="0"/>
              </a:rPr>
              <a:t>Toxic at higher concentrations with effects depending on concentration and exposure duration.  For example,</a:t>
            </a:r>
          </a:p>
          <a:p>
            <a:pPr lvl="1"/>
            <a:r>
              <a:rPr lang="en-US" b="1" dirty="0">
                <a:ea typeface="Calibri" panose="020F0502020204030204" pitchFamily="34" charset="0"/>
              </a:rPr>
              <a:t>Harm Threshold</a:t>
            </a:r>
            <a:r>
              <a:rPr lang="en-US" dirty="0">
                <a:ea typeface="Calibri" panose="020F0502020204030204" pitchFamily="34" charset="0"/>
              </a:rPr>
              <a:t>: Adverse health effects exposure limit of </a:t>
            </a:r>
            <a:r>
              <a:rPr lang="en-US" u="sng" dirty="0">
                <a:ea typeface="Calibri" panose="020F0502020204030204" pitchFamily="34" charset="0"/>
              </a:rPr>
              <a:t>3 vol% for 15 minutes</a:t>
            </a:r>
          </a:p>
          <a:p>
            <a:pPr lvl="1"/>
            <a:r>
              <a:rPr lang="en-US" b="1" dirty="0">
                <a:ea typeface="Calibri" panose="020F0502020204030204" pitchFamily="34" charset="0"/>
              </a:rPr>
              <a:t>Injury Threshold</a:t>
            </a:r>
            <a:r>
              <a:rPr lang="en-US" dirty="0">
                <a:ea typeface="Calibri" panose="020F0502020204030204" pitchFamily="34" charset="0"/>
              </a:rPr>
              <a:t>: Injury potential after exposure to </a:t>
            </a:r>
            <a:r>
              <a:rPr lang="en-US" u="sng" dirty="0">
                <a:ea typeface="Calibri" panose="020F0502020204030204" pitchFamily="34" charset="0"/>
              </a:rPr>
              <a:t>4 vol% for 30 minutes</a:t>
            </a:r>
          </a:p>
          <a:p>
            <a:pPr lvl="1"/>
            <a:r>
              <a:rPr lang="en-US" b="1" dirty="0">
                <a:ea typeface="Calibri" panose="020F0502020204030204" pitchFamily="34" charset="0"/>
              </a:rPr>
              <a:t>Fatality Threshold</a:t>
            </a:r>
            <a:r>
              <a:rPr lang="en-US" dirty="0">
                <a:ea typeface="Calibri" panose="020F0502020204030204" pitchFamily="34" charset="0"/>
              </a:rPr>
              <a:t>: Fatality potential after exposure to </a:t>
            </a:r>
            <a:r>
              <a:rPr lang="en-US" u="sng" dirty="0">
                <a:ea typeface="Calibri" panose="020F0502020204030204" pitchFamily="34" charset="0"/>
              </a:rPr>
              <a:t>7 vol% for30 minutes</a:t>
            </a:r>
          </a:p>
          <a:p>
            <a:pPr lvl="1"/>
            <a:r>
              <a:rPr lang="en-US" b="1" dirty="0">
                <a:ea typeface="Calibri" panose="020F0502020204030204" pitchFamily="34" charset="0"/>
              </a:rPr>
              <a:t>Immediate Fatality</a:t>
            </a:r>
            <a:r>
              <a:rPr lang="en-US" dirty="0">
                <a:ea typeface="Calibri" panose="020F0502020204030204" pitchFamily="34" charset="0"/>
              </a:rPr>
              <a:t>: Possible immediate threat to life via asphyxiation at </a:t>
            </a:r>
            <a:r>
              <a:rPr lang="en-US" u="sng" dirty="0">
                <a:ea typeface="Calibri" panose="020F0502020204030204" pitchFamily="34" charset="0"/>
              </a:rPr>
              <a:t>50 vol%</a:t>
            </a:r>
            <a:r>
              <a:rPr lang="en-US" dirty="0">
                <a:ea typeface="Calibri" panose="020F0502020204030204" pitchFamily="34" charset="0"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0C8014-53A7-FE30-D4DE-B386FDE89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605C-83FC-4F42-81C5-C2A451363B5A}" type="slidenum">
              <a:rPr lang="en-AU" smtClean="0"/>
              <a:pPr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10142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AFFF1-7EF1-620A-0A39-B608F7868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Denbury Gulf Coast Pipelines LLC</a:t>
            </a:r>
            <a:br>
              <a:rPr lang="en-AU" dirty="0"/>
            </a:br>
            <a:r>
              <a:rPr lang="en-AU" dirty="0"/>
              <a:t>CO</a:t>
            </a:r>
            <a:r>
              <a:rPr lang="en-AU" baseline="-25000" dirty="0"/>
              <a:t>2</a:t>
            </a:r>
            <a:r>
              <a:rPr lang="en-AU" dirty="0"/>
              <a:t> Pipeline Rupture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F8E32-C3DF-1BD3-7D8E-FB31565B3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6"/>
            <a:ext cx="5486400" cy="4525963"/>
          </a:xfrm>
        </p:spPr>
        <p:txBody>
          <a:bodyPr>
            <a:noAutofit/>
          </a:bodyPr>
          <a:lstStyle/>
          <a:p>
            <a:r>
              <a:rPr lang="en-US" sz="2200" dirty="0"/>
              <a:t>Pipeline ruptured, releasing liquid CO2 that </a:t>
            </a:r>
            <a:r>
              <a:rPr lang="en-AU" sz="2200" dirty="0"/>
              <a:t>vaporize</a:t>
            </a:r>
            <a:r>
              <a:rPr lang="en-US" sz="2200" dirty="0"/>
              <a:t> at atmospheric conditions.</a:t>
            </a:r>
          </a:p>
          <a:p>
            <a:endParaRPr lang="en-US" sz="2200" dirty="0"/>
          </a:p>
          <a:p>
            <a:r>
              <a:rPr lang="en-US" sz="2200" dirty="0"/>
              <a:t>The weather conditions and unique site topography prevented the CO</a:t>
            </a:r>
            <a:r>
              <a:rPr lang="en-US" sz="2200" baseline="-25000" dirty="0"/>
              <a:t>2</a:t>
            </a:r>
            <a:r>
              <a:rPr lang="en-US" sz="2200" dirty="0"/>
              <a:t> </a:t>
            </a:r>
            <a:r>
              <a:rPr lang="en-US" sz="2200" dirty="0" err="1"/>
              <a:t>vapour</a:t>
            </a:r>
            <a:r>
              <a:rPr lang="en-US" sz="2200" dirty="0"/>
              <a:t> from dispersing, enabling it to flow towards a nearby town (</a:t>
            </a:r>
            <a:r>
              <a:rPr lang="en-US" sz="2200" dirty="0" err="1"/>
              <a:t>Satartia</a:t>
            </a:r>
            <a:r>
              <a:rPr lang="en-US" sz="2200" dirty="0"/>
              <a:t>).</a:t>
            </a:r>
          </a:p>
          <a:p>
            <a:endParaRPr lang="en-US" sz="2200" dirty="0"/>
          </a:p>
          <a:p>
            <a:r>
              <a:rPr lang="en-US" sz="2200" dirty="0"/>
              <a:t>Forty-five people sought medical attention at local hospitals.  No fatalities.</a:t>
            </a:r>
            <a:endParaRPr lang="en-AU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10B27-48B8-2E65-AA09-32FDE395C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605C-83FC-4F42-81C5-C2A451363B5A}" type="slidenum">
              <a:rPr lang="en-AU" smtClean="0"/>
              <a:pPr/>
              <a:t>8</a:t>
            </a:fld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2C6B8A-AA28-ACE2-308B-50A11D015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8280" y="1839986"/>
            <a:ext cx="4358640" cy="3787140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4F0B4022-10D9-3878-B2ED-429C2A708E7B}"/>
              </a:ext>
            </a:extLst>
          </p:cNvPr>
          <p:cNvSpPr txBox="1"/>
          <p:nvPr/>
        </p:nvSpPr>
        <p:spPr>
          <a:xfrm>
            <a:off x="6156715" y="5726059"/>
            <a:ext cx="5161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/>
              <a:t>US Department of Transportation, PHSMA, “Failure Investigation Report – Denbury Gulf Coast Pipelines LLC Pipeline Rupture/Natural Force Damage”, May 26, 2022.</a:t>
            </a:r>
            <a:endParaRPr lang="en-AU" sz="1000" b="1" dirty="0"/>
          </a:p>
        </p:txBody>
      </p:sp>
    </p:spTree>
    <p:extLst>
      <p:ext uri="{BB962C8B-B14F-4D97-AF65-F5344CB8AC3E}">
        <p14:creationId xmlns:p14="http://schemas.microsoft.com/office/powerpoint/2010/main" val="1771996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4AE46-7E61-3083-3C40-9918B1775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</a:t>
            </a:r>
            <a:r>
              <a:rPr lang="en-AU" sz="3600" baseline="-25000" dirty="0"/>
              <a:t>2</a:t>
            </a:r>
            <a:r>
              <a:rPr lang="en-AU" dirty="0"/>
              <a:t> Release Characteristics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B8D6CCF-ABF8-5D75-9677-74779A5962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2217" y="1804853"/>
            <a:ext cx="8330724" cy="3960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300A34-BFB1-9797-A44A-84375C128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605C-83FC-4F42-81C5-C2A451363B5A}" type="slidenum">
              <a:rPr lang="en-AU" smtClean="0"/>
              <a:pPr/>
              <a:t>9</a:t>
            </a:fld>
            <a:endParaRPr lang="en-AU" dirty="0"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6BF214A2-7601-99A3-2708-24B2E592FCB9}"/>
              </a:ext>
            </a:extLst>
          </p:cNvPr>
          <p:cNvSpPr txBox="1"/>
          <p:nvPr/>
        </p:nvSpPr>
        <p:spPr>
          <a:xfrm>
            <a:off x="6617579" y="5879948"/>
            <a:ext cx="49648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000" b="1" dirty="0"/>
              <a:t>C. </a:t>
            </a:r>
            <a:r>
              <a:rPr lang="en-AU" sz="1000" b="1" dirty="0" err="1"/>
              <a:t>Spitzenberger</a:t>
            </a:r>
            <a:r>
              <a:rPr lang="en-AU" sz="1000" b="1" dirty="0"/>
              <a:t> (2023), “Carbon Dioxide Major Accident Hazard Awareness,” CEP, AIChE.</a:t>
            </a:r>
          </a:p>
        </p:txBody>
      </p:sp>
    </p:spTree>
    <p:extLst>
      <p:ext uri="{BB962C8B-B14F-4D97-AF65-F5344CB8AC3E}">
        <p14:creationId xmlns:p14="http://schemas.microsoft.com/office/powerpoint/2010/main" val="3136733433"/>
      </p:ext>
    </p:extLst>
  </p:cSld>
  <p:clrMapOvr>
    <a:masterClrMapping/>
  </p:clrMapOvr>
</p:sld>
</file>

<file path=ppt/theme/theme1.xml><?xml version="1.0" encoding="utf-8"?>
<a:theme xmlns:a="http://schemas.openxmlformats.org/drawingml/2006/main" name="R4R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A514F354236C439A530A7CB1B90981" ma:contentTypeVersion="9" ma:contentTypeDescription="Create a new document." ma:contentTypeScope="" ma:versionID="ce869a0e20f39ef098ad64e5acaa1b0e">
  <xsd:schema xmlns:xsd="http://www.w3.org/2001/XMLSchema" xmlns:xs="http://www.w3.org/2001/XMLSchema" xmlns:p="http://schemas.microsoft.com/office/2006/metadata/properties" xmlns:ns2="8e45c6da-0004-4349-9700-7aa8d3e45193" xmlns:ns3="1a8eb383-2201-4aa0-9fba-e42f5f94c197" targetNamespace="http://schemas.microsoft.com/office/2006/metadata/properties" ma:root="true" ma:fieldsID="f2034f159de452c33e564b13b7fde501" ns2:_="" ns3:_="">
    <xsd:import namespace="8e45c6da-0004-4349-9700-7aa8d3e45193"/>
    <xsd:import namespace="1a8eb383-2201-4aa0-9fba-e42f5f94c1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5c6da-0004-4349-9700-7aa8d3e451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8eb383-2201-4aa0-9fba-e42f5f94c19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D9BB84-00CA-4B1F-A6A7-E6179D5C9142}">
  <ds:schemaRefs>
    <ds:schemaRef ds:uri="http://purl.org/dc/elements/1.1/"/>
    <ds:schemaRef ds:uri="http://schemas.microsoft.com/office/2006/metadata/properties"/>
    <ds:schemaRef ds:uri="8e45c6da-0004-4349-9700-7aa8d3e45193"/>
    <ds:schemaRef ds:uri="http://purl.org/dc/dcmitype/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1a8eb383-2201-4aa0-9fba-e42f5f94c19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1414B39-246A-4675-9D4D-6309807830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B5C6B1-D91C-46BE-A557-959DFEE17A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45c6da-0004-4349-9700-7aa8d3e45193"/>
    <ds:schemaRef ds:uri="1a8eb383-2201-4aa0-9fba-e42f5f94c1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40410</TotalTime>
  <Words>1310</Words>
  <Application>Microsoft Office PowerPoint</Application>
  <PresentationFormat>Widescreen</PresentationFormat>
  <Paragraphs>181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Aptos</vt:lpstr>
      <vt:lpstr>Arial</vt:lpstr>
      <vt:lpstr>Calibri</vt:lpstr>
      <vt:lpstr>Segoe UI</vt:lpstr>
      <vt:lpstr>Segoe UI Emoji</vt:lpstr>
      <vt:lpstr>Symbol</vt:lpstr>
      <vt:lpstr>Times New Roman</vt:lpstr>
      <vt:lpstr>R4R Powerpoint</vt:lpstr>
      <vt:lpstr>Implementing Carbon Capture and Storage at Existing Gas Plants</vt:lpstr>
      <vt:lpstr>Overview</vt:lpstr>
      <vt:lpstr>Carbon Capture and Storage </vt:lpstr>
      <vt:lpstr>Existing plant with future CCS operations</vt:lpstr>
      <vt:lpstr>Existing Hazards</vt:lpstr>
      <vt:lpstr>The toxic hazard introduced by CCS</vt:lpstr>
      <vt:lpstr>CO2 Toxicity</vt:lpstr>
      <vt:lpstr>Denbury Gulf Coast Pipelines LLC CO2 Pipeline Rupture </vt:lpstr>
      <vt:lpstr>CO2 Release Characteristics </vt:lpstr>
      <vt:lpstr>CO2 Dispersion Characteristics </vt:lpstr>
      <vt:lpstr>CCS Major Incidents Hazards</vt:lpstr>
      <vt:lpstr>Typical Operating Conditions </vt:lpstr>
      <vt:lpstr>Modelling Approach </vt:lpstr>
      <vt:lpstr>Scenario 1: Raw Gas to Capture</vt:lpstr>
      <vt:lpstr>Scenario 2: Compressed CO2 to Transport</vt:lpstr>
      <vt:lpstr>Comparison of Hazard Ranges</vt:lpstr>
      <vt:lpstr>Impact on Surrounding Areas</vt:lpstr>
      <vt:lpstr>Upgrading Emergency Response Plans</vt:lpstr>
      <vt:lpstr>Consider shelter-in-place capacity</vt:lpstr>
      <vt:lpstr>Conclusion: CCS Triggers Toxic Thoughts 🤯</vt:lpstr>
      <vt:lpstr>Thank you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Lachlan</dc:creator>
  <cp:lastModifiedBy>Patrick Walker</cp:lastModifiedBy>
  <cp:revision>842</cp:revision>
  <cp:lastPrinted>2017-08-20T11:32:18Z</cp:lastPrinted>
  <dcterms:created xsi:type="dcterms:W3CDTF">2011-05-28T01:47:13Z</dcterms:created>
  <dcterms:modified xsi:type="dcterms:W3CDTF">2024-09-29T01:32:42Z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0x0101009AA514F354236C439A530A7CB1B90981</vt:lpwstr>
  </property>
</Properties>
</file>